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8" r:id="rId4"/>
  </p:sldMasterIdLst>
  <p:notesMasterIdLst>
    <p:notesMasterId r:id="rId1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164C"/>
    <a:srgbClr val="ED1878"/>
    <a:srgbClr val="AB20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58"/>
    <p:restoredTop sz="93792" autoAdjust="0"/>
  </p:normalViewPr>
  <p:slideViewPr>
    <p:cSldViewPr snapToGrid="0">
      <p:cViewPr>
        <p:scale>
          <a:sx n="70" d="100"/>
          <a:sy n="70" d="100"/>
        </p:scale>
        <p:origin x="472"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5.sv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A9C204-9761-4161-AFB2-1120E7F18D9A}"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DE8AE3E8-5633-428B-A21B-6FB9D3EC45DE}">
      <dgm:prSet/>
      <dgm:spPr/>
      <dgm:t>
        <a:bodyPr/>
        <a:lstStyle/>
        <a:p>
          <a:pPr>
            <a:lnSpc>
              <a:spcPct val="100000"/>
            </a:lnSpc>
          </a:pPr>
          <a:r>
            <a:rPr lang="en-US" dirty="0"/>
            <a:t>Professional Greeting Answer the phone promptly and professionally with a standard greeting such as:</a:t>
          </a:r>
        </a:p>
      </dgm:t>
    </dgm:pt>
    <dgm:pt modelId="{314209E3-74B1-4E3F-A09D-8A0626F80D4F}" type="parTrans" cxnId="{6DBC1D49-4F51-4FF1-B6AA-500BD3F13558}">
      <dgm:prSet/>
      <dgm:spPr/>
      <dgm:t>
        <a:bodyPr/>
        <a:lstStyle/>
        <a:p>
          <a:endParaRPr lang="en-US"/>
        </a:p>
      </dgm:t>
    </dgm:pt>
    <dgm:pt modelId="{78812D14-6D08-4BA8-9418-06A28930242F}" type="sibTrans" cxnId="{6DBC1D49-4F51-4FF1-B6AA-500BD3F13558}">
      <dgm:prSet/>
      <dgm:spPr/>
      <dgm:t>
        <a:bodyPr/>
        <a:lstStyle/>
        <a:p>
          <a:endParaRPr lang="en-US"/>
        </a:p>
      </dgm:t>
    </dgm:pt>
    <dgm:pt modelId="{148BEA43-E5DD-4288-8968-0717CCF5EF5E}">
      <dgm:prSet/>
      <dgm:spPr/>
      <dgm:t>
        <a:bodyPr/>
        <a:lstStyle/>
        <a:p>
          <a:pPr>
            <a:lnSpc>
              <a:spcPct val="100000"/>
            </a:lnSpc>
          </a:pPr>
          <a:r>
            <a:rPr lang="en-US" dirty="0"/>
            <a:t>"Thank you for calling TeleSpecialists Helpdesk. This is [Your Name]. How may I assist you today?"</a:t>
          </a:r>
        </a:p>
      </dgm:t>
    </dgm:pt>
    <dgm:pt modelId="{979AA87E-FF62-49E8-96EB-079804166993}" type="parTrans" cxnId="{73C04484-A518-4CD0-A634-B3C8A74F3274}">
      <dgm:prSet/>
      <dgm:spPr/>
      <dgm:t>
        <a:bodyPr/>
        <a:lstStyle/>
        <a:p>
          <a:endParaRPr lang="en-US"/>
        </a:p>
      </dgm:t>
    </dgm:pt>
    <dgm:pt modelId="{90F73029-1D9E-4652-89FF-42CB99CDF130}" type="sibTrans" cxnId="{73C04484-A518-4CD0-A634-B3C8A74F3274}">
      <dgm:prSet/>
      <dgm:spPr/>
      <dgm:t>
        <a:bodyPr/>
        <a:lstStyle/>
        <a:p>
          <a:endParaRPr lang="en-US"/>
        </a:p>
      </dgm:t>
    </dgm:pt>
    <dgm:pt modelId="{2AA8E6BF-CD57-4408-9381-CA0C43ECE0D1}" type="pres">
      <dgm:prSet presAssocID="{7BA9C204-9761-4161-AFB2-1120E7F18D9A}" presName="root" presStyleCnt="0">
        <dgm:presLayoutVars>
          <dgm:dir/>
          <dgm:resizeHandles val="exact"/>
        </dgm:presLayoutVars>
      </dgm:prSet>
      <dgm:spPr/>
    </dgm:pt>
    <dgm:pt modelId="{3BCC6744-33CE-47C6-9F4D-CDB384D737DE}" type="pres">
      <dgm:prSet presAssocID="{DE8AE3E8-5633-428B-A21B-6FB9D3EC45DE}" presName="compNode" presStyleCnt="0"/>
      <dgm:spPr/>
    </dgm:pt>
    <dgm:pt modelId="{49D7F455-9766-4F1C-A51E-E08E5F2EACA7}" type="pres">
      <dgm:prSet presAssocID="{DE8AE3E8-5633-428B-A21B-6FB9D3EC45DE}" presName="bgRect" presStyleLbl="bgShp" presStyleIdx="0" presStyleCnt="2"/>
      <dgm:spPr/>
    </dgm:pt>
    <dgm:pt modelId="{D76BE475-7957-45C7-B0DF-5C931AC31FB1}" type="pres">
      <dgm:prSet presAssocID="{DE8AE3E8-5633-428B-A21B-6FB9D3EC45D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ffice Worker"/>
        </a:ext>
      </dgm:extLst>
    </dgm:pt>
    <dgm:pt modelId="{ED02CD4A-AE42-4800-BC10-C3C99A440DF5}" type="pres">
      <dgm:prSet presAssocID="{DE8AE3E8-5633-428B-A21B-6FB9D3EC45DE}" presName="spaceRect" presStyleCnt="0"/>
      <dgm:spPr/>
    </dgm:pt>
    <dgm:pt modelId="{16FD4AF4-BC7C-4606-A0A8-E212573B4A8F}" type="pres">
      <dgm:prSet presAssocID="{DE8AE3E8-5633-428B-A21B-6FB9D3EC45DE}" presName="parTx" presStyleLbl="revTx" presStyleIdx="0" presStyleCnt="2">
        <dgm:presLayoutVars>
          <dgm:chMax val="0"/>
          <dgm:chPref val="0"/>
        </dgm:presLayoutVars>
      </dgm:prSet>
      <dgm:spPr/>
    </dgm:pt>
    <dgm:pt modelId="{65E0BC0B-D7BD-4695-86E0-EFD4BB2CE7DF}" type="pres">
      <dgm:prSet presAssocID="{78812D14-6D08-4BA8-9418-06A28930242F}" presName="sibTrans" presStyleCnt="0"/>
      <dgm:spPr/>
    </dgm:pt>
    <dgm:pt modelId="{440BD812-8EC1-4F9E-BD74-0C037BAE4B28}" type="pres">
      <dgm:prSet presAssocID="{148BEA43-E5DD-4288-8968-0717CCF5EF5E}" presName="compNode" presStyleCnt="0"/>
      <dgm:spPr/>
    </dgm:pt>
    <dgm:pt modelId="{2EAACFBF-355F-4DE6-92B3-C4822B096806}" type="pres">
      <dgm:prSet presAssocID="{148BEA43-E5DD-4288-8968-0717CCF5EF5E}" presName="bgRect" presStyleLbl="bgShp" presStyleIdx="1" presStyleCnt="2"/>
      <dgm:spPr/>
    </dgm:pt>
    <dgm:pt modelId="{66CAA5EC-E4A7-45CA-A970-01A6AC829EF7}" type="pres">
      <dgm:prSet presAssocID="{148BEA43-E5DD-4288-8968-0717CCF5EF5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ll center"/>
        </a:ext>
      </dgm:extLst>
    </dgm:pt>
    <dgm:pt modelId="{FCB1CFB3-344C-48CF-A6F3-506422738734}" type="pres">
      <dgm:prSet presAssocID="{148BEA43-E5DD-4288-8968-0717CCF5EF5E}" presName="spaceRect" presStyleCnt="0"/>
      <dgm:spPr/>
    </dgm:pt>
    <dgm:pt modelId="{D7768033-AC1F-4F91-A19F-4D805276A220}" type="pres">
      <dgm:prSet presAssocID="{148BEA43-E5DD-4288-8968-0717CCF5EF5E}" presName="parTx" presStyleLbl="revTx" presStyleIdx="1" presStyleCnt="2">
        <dgm:presLayoutVars>
          <dgm:chMax val="0"/>
          <dgm:chPref val="0"/>
        </dgm:presLayoutVars>
      </dgm:prSet>
      <dgm:spPr/>
    </dgm:pt>
  </dgm:ptLst>
  <dgm:cxnLst>
    <dgm:cxn modelId="{FAC76819-9F94-40C7-8738-42C6524AF1B3}" type="presOf" srcId="{DE8AE3E8-5633-428B-A21B-6FB9D3EC45DE}" destId="{16FD4AF4-BC7C-4606-A0A8-E212573B4A8F}" srcOrd="0" destOrd="0" presId="urn:microsoft.com/office/officeart/2018/2/layout/IconVerticalSolidList"/>
    <dgm:cxn modelId="{E8616434-3DBF-4AF5-87AE-C0F84984F48C}" type="presOf" srcId="{7BA9C204-9761-4161-AFB2-1120E7F18D9A}" destId="{2AA8E6BF-CD57-4408-9381-CA0C43ECE0D1}" srcOrd="0" destOrd="0" presId="urn:microsoft.com/office/officeart/2018/2/layout/IconVerticalSolidList"/>
    <dgm:cxn modelId="{6DBC1D49-4F51-4FF1-B6AA-500BD3F13558}" srcId="{7BA9C204-9761-4161-AFB2-1120E7F18D9A}" destId="{DE8AE3E8-5633-428B-A21B-6FB9D3EC45DE}" srcOrd="0" destOrd="0" parTransId="{314209E3-74B1-4E3F-A09D-8A0626F80D4F}" sibTransId="{78812D14-6D08-4BA8-9418-06A28930242F}"/>
    <dgm:cxn modelId="{B6A0DC7C-9423-47C3-9423-3ED4ED2420D9}" type="presOf" srcId="{148BEA43-E5DD-4288-8968-0717CCF5EF5E}" destId="{D7768033-AC1F-4F91-A19F-4D805276A220}" srcOrd="0" destOrd="0" presId="urn:microsoft.com/office/officeart/2018/2/layout/IconVerticalSolidList"/>
    <dgm:cxn modelId="{73C04484-A518-4CD0-A634-B3C8A74F3274}" srcId="{7BA9C204-9761-4161-AFB2-1120E7F18D9A}" destId="{148BEA43-E5DD-4288-8968-0717CCF5EF5E}" srcOrd="1" destOrd="0" parTransId="{979AA87E-FF62-49E8-96EB-079804166993}" sibTransId="{90F73029-1D9E-4652-89FF-42CB99CDF130}"/>
    <dgm:cxn modelId="{4E68F1D6-14F9-4564-A703-310A68ECC098}" type="presParOf" srcId="{2AA8E6BF-CD57-4408-9381-CA0C43ECE0D1}" destId="{3BCC6744-33CE-47C6-9F4D-CDB384D737DE}" srcOrd="0" destOrd="0" presId="urn:microsoft.com/office/officeart/2018/2/layout/IconVerticalSolidList"/>
    <dgm:cxn modelId="{4173187D-2895-4835-9444-9CBDA9F0F9A2}" type="presParOf" srcId="{3BCC6744-33CE-47C6-9F4D-CDB384D737DE}" destId="{49D7F455-9766-4F1C-A51E-E08E5F2EACA7}" srcOrd="0" destOrd="0" presId="urn:microsoft.com/office/officeart/2018/2/layout/IconVerticalSolidList"/>
    <dgm:cxn modelId="{FB7FB682-581D-40F2-83AE-A34513AB24E4}" type="presParOf" srcId="{3BCC6744-33CE-47C6-9F4D-CDB384D737DE}" destId="{D76BE475-7957-45C7-B0DF-5C931AC31FB1}" srcOrd="1" destOrd="0" presId="urn:microsoft.com/office/officeart/2018/2/layout/IconVerticalSolidList"/>
    <dgm:cxn modelId="{F89B4A24-865A-4449-8668-D3D83E679FD2}" type="presParOf" srcId="{3BCC6744-33CE-47C6-9F4D-CDB384D737DE}" destId="{ED02CD4A-AE42-4800-BC10-C3C99A440DF5}" srcOrd="2" destOrd="0" presId="urn:microsoft.com/office/officeart/2018/2/layout/IconVerticalSolidList"/>
    <dgm:cxn modelId="{4F620623-7E4F-4000-B079-842FB85603A7}" type="presParOf" srcId="{3BCC6744-33CE-47C6-9F4D-CDB384D737DE}" destId="{16FD4AF4-BC7C-4606-A0A8-E212573B4A8F}" srcOrd="3" destOrd="0" presId="urn:microsoft.com/office/officeart/2018/2/layout/IconVerticalSolidList"/>
    <dgm:cxn modelId="{CDBA8508-63C9-45B2-85B5-F30C69AFA018}" type="presParOf" srcId="{2AA8E6BF-CD57-4408-9381-CA0C43ECE0D1}" destId="{65E0BC0B-D7BD-4695-86E0-EFD4BB2CE7DF}" srcOrd="1" destOrd="0" presId="urn:microsoft.com/office/officeart/2018/2/layout/IconVerticalSolidList"/>
    <dgm:cxn modelId="{234825F2-A274-44DB-A64B-9377FBF423A8}" type="presParOf" srcId="{2AA8E6BF-CD57-4408-9381-CA0C43ECE0D1}" destId="{440BD812-8EC1-4F9E-BD74-0C037BAE4B28}" srcOrd="2" destOrd="0" presId="urn:microsoft.com/office/officeart/2018/2/layout/IconVerticalSolidList"/>
    <dgm:cxn modelId="{707DD027-2EBD-4441-8736-3CEBE8EC2CAC}" type="presParOf" srcId="{440BD812-8EC1-4F9E-BD74-0C037BAE4B28}" destId="{2EAACFBF-355F-4DE6-92B3-C4822B096806}" srcOrd="0" destOrd="0" presId="urn:microsoft.com/office/officeart/2018/2/layout/IconVerticalSolidList"/>
    <dgm:cxn modelId="{8FDFB6E7-EA7D-4377-B67C-0F75DC33C882}" type="presParOf" srcId="{440BD812-8EC1-4F9E-BD74-0C037BAE4B28}" destId="{66CAA5EC-E4A7-45CA-A970-01A6AC829EF7}" srcOrd="1" destOrd="0" presId="urn:microsoft.com/office/officeart/2018/2/layout/IconVerticalSolidList"/>
    <dgm:cxn modelId="{A9CCC1C0-4C8C-4370-AD21-E31FDCA9AD55}" type="presParOf" srcId="{440BD812-8EC1-4F9E-BD74-0C037BAE4B28}" destId="{FCB1CFB3-344C-48CF-A6F3-506422738734}" srcOrd="2" destOrd="0" presId="urn:microsoft.com/office/officeart/2018/2/layout/IconVerticalSolidList"/>
    <dgm:cxn modelId="{C5B5156E-4920-4A9D-944B-72DD2B167F29}" type="presParOf" srcId="{440BD812-8EC1-4F9E-BD74-0C037BAE4B28}" destId="{D7768033-AC1F-4F91-A19F-4D805276A22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11E7C2-820F-47BF-8F9A-65005CA772C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B9A7985-D1D6-494A-BE17-3D69F785C47C}">
      <dgm:prSet/>
      <dgm:spPr/>
      <dgm:t>
        <a:bodyPr/>
        <a:lstStyle/>
        <a:p>
          <a:r>
            <a:rPr lang="en-US" dirty="0"/>
            <a:t>Speak Clearly and Calmly:</a:t>
          </a:r>
        </a:p>
      </dgm:t>
    </dgm:pt>
    <dgm:pt modelId="{4D5D561C-7E19-46E7-AFC2-15023A55BFFD}" type="parTrans" cxnId="{B9D0911A-284E-48C1-B1E3-EB6C3DB77E16}">
      <dgm:prSet/>
      <dgm:spPr/>
      <dgm:t>
        <a:bodyPr/>
        <a:lstStyle/>
        <a:p>
          <a:endParaRPr lang="en-US"/>
        </a:p>
      </dgm:t>
    </dgm:pt>
    <dgm:pt modelId="{CE76049E-34E6-4E04-8F27-5E0C6DCA7C62}" type="sibTrans" cxnId="{B9D0911A-284E-48C1-B1E3-EB6C3DB77E16}">
      <dgm:prSet/>
      <dgm:spPr/>
      <dgm:t>
        <a:bodyPr/>
        <a:lstStyle/>
        <a:p>
          <a:endParaRPr lang="en-US"/>
        </a:p>
      </dgm:t>
    </dgm:pt>
    <dgm:pt modelId="{730E6EA9-E7E2-42AE-8B2E-43AE7A1B459A}">
      <dgm:prSet/>
      <dgm:spPr/>
      <dgm:t>
        <a:bodyPr/>
        <a:lstStyle/>
        <a:p>
          <a:r>
            <a:rPr lang="en-US" dirty="0"/>
            <a:t>Enunciate clearly and speak at a moderate pace. Avoid using technical jargon or acronyms that the caller may not understand.</a:t>
          </a:r>
        </a:p>
      </dgm:t>
    </dgm:pt>
    <dgm:pt modelId="{2CF264CD-F355-4A53-AF4F-A27053F7F416}" type="parTrans" cxnId="{0D6CEF7B-AAE8-47EE-978C-57F7EA6FB799}">
      <dgm:prSet/>
      <dgm:spPr/>
      <dgm:t>
        <a:bodyPr/>
        <a:lstStyle/>
        <a:p>
          <a:endParaRPr lang="en-US"/>
        </a:p>
      </dgm:t>
    </dgm:pt>
    <dgm:pt modelId="{98246718-A29B-409E-9762-C15AA62FB990}" type="sibTrans" cxnId="{0D6CEF7B-AAE8-47EE-978C-57F7EA6FB799}">
      <dgm:prSet/>
      <dgm:spPr/>
      <dgm:t>
        <a:bodyPr/>
        <a:lstStyle/>
        <a:p>
          <a:endParaRPr lang="en-US"/>
        </a:p>
      </dgm:t>
    </dgm:pt>
    <dgm:pt modelId="{2CDC488F-5762-4DED-9AB4-D1CE8729F1B6}" type="pres">
      <dgm:prSet presAssocID="{3911E7C2-820F-47BF-8F9A-65005CA772CA}" presName="root" presStyleCnt="0">
        <dgm:presLayoutVars>
          <dgm:dir/>
          <dgm:resizeHandles val="exact"/>
        </dgm:presLayoutVars>
      </dgm:prSet>
      <dgm:spPr/>
    </dgm:pt>
    <dgm:pt modelId="{F69B6B30-4E25-4E7F-81B4-F2E6AC25B102}" type="pres">
      <dgm:prSet presAssocID="{AB9A7985-D1D6-494A-BE17-3D69F785C47C}" presName="compNode" presStyleCnt="0"/>
      <dgm:spPr/>
    </dgm:pt>
    <dgm:pt modelId="{FC7AB1AB-4CB2-4A70-BC76-424AEB1F9045}" type="pres">
      <dgm:prSet presAssocID="{AB9A7985-D1D6-494A-BE17-3D69F785C47C}" presName="bgRect" presStyleLbl="bgShp" presStyleIdx="0" presStyleCnt="2"/>
      <dgm:spPr/>
    </dgm:pt>
    <dgm:pt modelId="{FC0EBB56-1359-4DE8-AC56-82CA69271DB3}" type="pres">
      <dgm:prSet presAssocID="{AB9A7985-D1D6-494A-BE17-3D69F785C47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r"/>
        </a:ext>
      </dgm:extLst>
    </dgm:pt>
    <dgm:pt modelId="{4FEE35A3-CF58-411E-A34D-F59D9D678C71}" type="pres">
      <dgm:prSet presAssocID="{AB9A7985-D1D6-494A-BE17-3D69F785C47C}" presName="spaceRect" presStyleCnt="0"/>
      <dgm:spPr/>
    </dgm:pt>
    <dgm:pt modelId="{469578C8-B343-4863-BDFB-3A3E28F8B6F2}" type="pres">
      <dgm:prSet presAssocID="{AB9A7985-D1D6-494A-BE17-3D69F785C47C}" presName="parTx" presStyleLbl="revTx" presStyleIdx="0" presStyleCnt="2">
        <dgm:presLayoutVars>
          <dgm:chMax val="0"/>
          <dgm:chPref val="0"/>
        </dgm:presLayoutVars>
      </dgm:prSet>
      <dgm:spPr/>
    </dgm:pt>
    <dgm:pt modelId="{A8FED7FB-299B-42FA-95E1-78BFF20D6AE7}" type="pres">
      <dgm:prSet presAssocID="{CE76049E-34E6-4E04-8F27-5E0C6DCA7C62}" presName="sibTrans" presStyleCnt="0"/>
      <dgm:spPr/>
    </dgm:pt>
    <dgm:pt modelId="{48A6CCA1-2A00-498E-A7D1-DCFA2947F7BF}" type="pres">
      <dgm:prSet presAssocID="{730E6EA9-E7E2-42AE-8B2E-43AE7A1B459A}" presName="compNode" presStyleCnt="0"/>
      <dgm:spPr/>
    </dgm:pt>
    <dgm:pt modelId="{6C4553A7-78F0-4C70-8DBB-425DFEF5D4F5}" type="pres">
      <dgm:prSet presAssocID="{730E6EA9-E7E2-42AE-8B2E-43AE7A1B459A}" presName="bgRect" presStyleLbl="bgShp" presStyleIdx="1" presStyleCnt="2"/>
      <dgm:spPr/>
    </dgm:pt>
    <dgm:pt modelId="{5453A230-210C-4956-98A1-6EF939535B7D}" type="pres">
      <dgm:prSet presAssocID="{730E6EA9-E7E2-42AE-8B2E-43AE7A1B459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Bubble"/>
        </a:ext>
      </dgm:extLst>
    </dgm:pt>
    <dgm:pt modelId="{80DA8C23-CE0D-4949-871E-858EE6241D99}" type="pres">
      <dgm:prSet presAssocID="{730E6EA9-E7E2-42AE-8B2E-43AE7A1B459A}" presName="spaceRect" presStyleCnt="0"/>
      <dgm:spPr/>
    </dgm:pt>
    <dgm:pt modelId="{331D7A18-BF9C-4BC1-BA35-27BB54D4BA76}" type="pres">
      <dgm:prSet presAssocID="{730E6EA9-E7E2-42AE-8B2E-43AE7A1B459A}" presName="parTx" presStyleLbl="revTx" presStyleIdx="1" presStyleCnt="2">
        <dgm:presLayoutVars>
          <dgm:chMax val="0"/>
          <dgm:chPref val="0"/>
        </dgm:presLayoutVars>
      </dgm:prSet>
      <dgm:spPr/>
    </dgm:pt>
  </dgm:ptLst>
  <dgm:cxnLst>
    <dgm:cxn modelId="{B9D0911A-284E-48C1-B1E3-EB6C3DB77E16}" srcId="{3911E7C2-820F-47BF-8F9A-65005CA772CA}" destId="{AB9A7985-D1D6-494A-BE17-3D69F785C47C}" srcOrd="0" destOrd="0" parTransId="{4D5D561C-7E19-46E7-AFC2-15023A55BFFD}" sibTransId="{CE76049E-34E6-4E04-8F27-5E0C6DCA7C62}"/>
    <dgm:cxn modelId="{9E936A4D-643F-4B74-886B-ED0C39509FE3}" type="presOf" srcId="{730E6EA9-E7E2-42AE-8B2E-43AE7A1B459A}" destId="{331D7A18-BF9C-4BC1-BA35-27BB54D4BA76}" srcOrd="0" destOrd="0" presId="urn:microsoft.com/office/officeart/2018/2/layout/IconVerticalSolidList"/>
    <dgm:cxn modelId="{0D6CEF7B-AAE8-47EE-978C-57F7EA6FB799}" srcId="{3911E7C2-820F-47BF-8F9A-65005CA772CA}" destId="{730E6EA9-E7E2-42AE-8B2E-43AE7A1B459A}" srcOrd="1" destOrd="0" parTransId="{2CF264CD-F355-4A53-AF4F-A27053F7F416}" sibTransId="{98246718-A29B-409E-9762-C15AA62FB990}"/>
    <dgm:cxn modelId="{2AA85195-9CED-4CC3-8288-E0F279B77FEE}" type="presOf" srcId="{3911E7C2-820F-47BF-8F9A-65005CA772CA}" destId="{2CDC488F-5762-4DED-9AB4-D1CE8729F1B6}" srcOrd="0" destOrd="0" presId="urn:microsoft.com/office/officeart/2018/2/layout/IconVerticalSolidList"/>
    <dgm:cxn modelId="{45E7ECD4-3F55-4393-8371-456CEF15BCBD}" type="presOf" srcId="{AB9A7985-D1D6-494A-BE17-3D69F785C47C}" destId="{469578C8-B343-4863-BDFB-3A3E28F8B6F2}" srcOrd="0" destOrd="0" presId="urn:microsoft.com/office/officeart/2018/2/layout/IconVerticalSolidList"/>
    <dgm:cxn modelId="{B888577A-055C-4132-85B7-8BD083C5E6D7}" type="presParOf" srcId="{2CDC488F-5762-4DED-9AB4-D1CE8729F1B6}" destId="{F69B6B30-4E25-4E7F-81B4-F2E6AC25B102}" srcOrd="0" destOrd="0" presId="urn:microsoft.com/office/officeart/2018/2/layout/IconVerticalSolidList"/>
    <dgm:cxn modelId="{3A4675B3-8161-4146-87A8-E1E9B21DC90E}" type="presParOf" srcId="{F69B6B30-4E25-4E7F-81B4-F2E6AC25B102}" destId="{FC7AB1AB-4CB2-4A70-BC76-424AEB1F9045}" srcOrd="0" destOrd="0" presId="urn:microsoft.com/office/officeart/2018/2/layout/IconVerticalSolidList"/>
    <dgm:cxn modelId="{BE2891B9-15BC-45E4-8490-6CE0EE56A369}" type="presParOf" srcId="{F69B6B30-4E25-4E7F-81B4-F2E6AC25B102}" destId="{FC0EBB56-1359-4DE8-AC56-82CA69271DB3}" srcOrd="1" destOrd="0" presId="urn:microsoft.com/office/officeart/2018/2/layout/IconVerticalSolidList"/>
    <dgm:cxn modelId="{7230A84C-3D60-4537-8AF7-05D260CAD0E9}" type="presParOf" srcId="{F69B6B30-4E25-4E7F-81B4-F2E6AC25B102}" destId="{4FEE35A3-CF58-411E-A34D-F59D9D678C71}" srcOrd="2" destOrd="0" presId="urn:microsoft.com/office/officeart/2018/2/layout/IconVerticalSolidList"/>
    <dgm:cxn modelId="{5D24AB21-270F-4703-87DA-23816A838264}" type="presParOf" srcId="{F69B6B30-4E25-4E7F-81B4-F2E6AC25B102}" destId="{469578C8-B343-4863-BDFB-3A3E28F8B6F2}" srcOrd="3" destOrd="0" presId="urn:microsoft.com/office/officeart/2018/2/layout/IconVerticalSolidList"/>
    <dgm:cxn modelId="{4645EFC1-B4A5-419B-8593-CFF633B73E1E}" type="presParOf" srcId="{2CDC488F-5762-4DED-9AB4-D1CE8729F1B6}" destId="{A8FED7FB-299B-42FA-95E1-78BFF20D6AE7}" srcOrd="1" destOrd="0" presId="urn:microsoft.com/office/officeart/2018/2/layout/IconVerticalSolidList"/>
    <dgm:cxn modelId="{070EE3D1-4BA8-4EDD-9805-7BCF997D8404}" type="presParOf" srcId="{2CDC488F-5762-4DED-9AB4-D1CE8729F1B6}" destId="{48A6CCA1-2A00-498E-A7D1-DCFA2947F7BF}" srcOrd="2" destOrd="0" presId="urn:microsoft.com/office/officeart/2018/2/layout/IconVerticalSolidList"/>
    <dgm:cxn modelId="{9CA72E12-48E8-42CC-82A1-AB33CA71BDF4}" type="presParOf" srcId="{48A6CCA1-2A00-498E-A7D1-DCFA2947F7BF}" destId="{6C4553A7-78F0-4C70-8DBB-425DFEF5D4F5}" srcOrd="0" destOrd="0" presId="urn:microsoft.com/office/officeart/2018/2/layout/IconVerticalSolidList"/>
    <dgm:cxn modelId="{10E7C72A-5F7C-4DFE-ACF3-9C54E996E192}" type="presParOf" srcId="{48A6CCA1-2A00-498E-A7D1-DCFA2947F7BF}" destId="{5453A230-210C-4956-98A1-6EF939535B7D}" srcOrd="1" destOrd="0" presId="urn:microsoft.com/office/officeart/2018/2/layout/IconVerticalSolidList"/>
    <dgm:cxn modelId="{90881475-6BEF-4CF4-8457-3DBDB01974DB}" type="presParOf" srcId="{48A6CCA1-2A00-498E-A7D1-DCFA2947F7BF}" destId="{80DA8C23-CE0D-4949-871E-858EE6241D99}" srcOrd="2" destOrd="0" presId="urn:microsoft.com/office/officeart/2018/2/layout/IconVerticalSolidList"/>
    <dgm:cxn modelId="{76326563-2113-47C4-A39E-48EDBE165FF5}" type="presParOf" srcId="{48A6CCA1-2A00-498E-A7D1-DCFA2947F7BF}" destId="{331D7A18-BF9C-4BC1-BA35-27BB54D4BA7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855262-DAA8-47FD-A77D-C106414D7048}"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B9839A0C-9929-44C8-AC19-79B601B152D5}">
      <dgm:prSet/>
      <dgm:spPr/>
      <dgm:t>
        <a:bodyPr/>
        <a:lstStyle/>
        <a:p>
          <a:r>
            <a:rPr lang="en-US" dirty="0"/>
            <a:t>Offer Solutions:</a:t>
          </a:r>
        </a:p>
      </dgm:t>
    </dgm:pt>
    <dgm:pt modelId="{C1EC2584-11C2-45CE-A514-F921D6F7693C}" type="parTrans" cxnId="{F9787AC9-AD5D-4B0B-880A-76251790FEB0}">
      <dgm:prSet/>
      <dgm:spPr/>
      <dgm:t>
        <a:bodyPr/>
        <a:lstStyle/>
        <a:p>
          <a:endParaRPr lang="en-US"/>
        </a:p>
      </dgm:t>
    </dgm:pt>
    <dgm:pt modelId="{95F20767-9396-400C-990F-285C5C6A0B06}" type="sibTrans" cxnId="{F9787AC9-AD5D-4B0B-880A-76251790FEB0}">
      <dgm:prSet/>
      <dgm:spPr/>
      <dgm:t>
        <a:bodyPr/>
        <a:lstStyle/>
        <a:p>
          <a:endParaRPr lang="en-US"/>
        </a:p>
      </dgm:t>
    </dgm:pt>
    <dgm:pt modelId="{B30662D0-1121-43BE-941B-460F61CEA460}">
      <dgm:prSet/>
      <dgm:spPr/>
      <dgm:t>
        <a:bodyPr/>
        <a:lstStyle/>
        <a:p>
          <a:r>
            <a:rPr lang="en-US" dirty="0"/>
            <a:t>Provide clear and concise solutions or steps to resolve the issue. If necessary, offer alternative solutions or escalate the issue to a higher level of support.</a:t>
          </a:r>
        </a:p>
      </dgm:t>
    </dgm:pt>
    <dgm:pt modelId="{F26AEB4E-DD17-4456-A9A9-6F0262266D8E}" type="parTrans" cxnId="{6172ACDD-D09E-41E1-AD35-3530B3EED7AC}">
      <dgm:prSet/>
      <dgm:spPr/>
      <dgm:t>
        <a:bodyPr/>
        <a:lstStyle/>
        <a:p>
          <a:endParaRPr lang="en-US"/>
        </a:p>
      </dgm:t>
    </dgm:pt>
    <dgm:pt modelId="{DF24F62C-00CD-4B59-BDD0-8B4E907F3EE2}" type="sibTrans" cxnId="{6172ACDD-D09E-41E1-AD35-3530B3EED7AC}">
      <dgm:prSet/>
      <dgm:spPr/>
      <dgm:t>
        <a:bodyPr/>
        <a:lstStyle/>
        <a:p>
          <a:endParaRPr lang="en-US"/>
        </a:p>
      </dgm:t>
    </dgm:pt>
    <dgm:pt modelId="{D7E69064-A707-461E-9FFA-38725F1C0E14}" type="pres">
      <dgm:prSet presAssocID="{84855262-DAA8-47FD-A77D-C106414D7048}" presName="hierChild1" presStyleCnt="0">
        <dgm:presLayoutVars>
          <dgm:chPref val="1"/>
          <dgm:dir/>
          <dgm:animOne val="branch"/>
          <dgm:animLvl val="lvl"/>
          <dgm:resizeHandles/>
        </dgm:presLayoutVars>
      </dgm:prSet>
      <dgm:spPr/>
    </dgm:pt>
    <dgm:pt modelId="{9C6485A3-7750-4290-8861-C9C195B546A3}" type="pres">
      <dgm:prSet presAssocID="{B9839A0C-9929-44C8-AC19-79B601B152D5}" presName="hierRoot1" presStyleCnt="0"/>
      <dgm:spPr/>
    </dgm:pt>
    <dgm:pt modelId="{1E1B0CE1-B28C-491C-B0A8-3BEB8F08C05D}" type="pres">
      <dgm:prSet presAssocID="{B9839A0C-9929-44C8-AC19-79B601B152D5}" presName="composite" presStyleCnt="0"/>
      <dgm:spPr/>
    </dgm:pt>
    <dgm:pt modelId="{F772A771-C28D-436E-9567-2E9721EF3439}" type="pres">
      <dgm:prSet presAssocID="{B9839A0C-9929-44C8-AC19-79B601B152D5}" presName="background" presStyleLbl="node0" presStyleIdx="0" presStyleCnt="2"/>
      <dgm:spPr/>
    </dgm:pt>
    <dgm:pt modelId="{E8407D14-B9C2-4EFE-822C-CEF75571C0FA}" type="pres">
      <dgm:prSet presAssocID="{B9839A0C-9929-44C8-AC19-79B601B152D5}" presName="text" presStyleLbl="fgAcc0" presStyleIdx="0" presStyleCnt="2">
        <dgm:presLayoutVars>
          <dgm:chPref val="3"/>
        </dgm:presLayoutVars>
      </dgm:prSet>
      <dgm:spPr/>
    </dgm:pt>
    <dgm:pt modelId="{94EA0073-F092-4D6D-A1A6-B1416B4DE38B}" type="pres">
      <dgm:prSet presAssocID="{B9839A0C-9929-44C8-AC19-79B601B152D5}" presName="hierChild2" presStyleCnt="0"/>
      <dgm:spPr/>
    </dgm:pt>
    <dgm:pt modelId="{F68668E3-2691-499C-BD0B-19549EB9E69B}" type="pres">
      <dgm:prSet presAssocID="{B30662D0-1121-43BE-941B-460F61CEA460}" presName="hierRoot1" presStyleCnt="0"/>
      <dgm:spPr/>
    </dgm:pt>
    <dgm:pt modelId="{C6841BD4-B4B4-4CC6-ACEE-44421782AC09}" type="pres">
      <dgm:prSet presAssocID="{B30662D0-1121-43BE-941B-460F61CEA460}" presName="composite" presStyleCnt="0"/>
      <dgm:spPr/>
    </dgm:pt>
    <dgm:pt modelId="{BEC12725-7523-46AE-9395-3E4282F54D41}" type="pres">
      <dgm:prSet presAssocID="{B30662D0-1121-43BE-941B-460F61CEA460}" presName="background" presStyleLbl="node0" presStyleIdx="1" presStyleCnt="2"/>
      <dgm:spPr/>
    </dgm:pt>
    <dgm:pt modelId="{91E7CD44-4FAC-4599-987F-237F556794BB}" type="pres">
      <dgm:prSet presAssocID="{B30662D0-1121-43BE-941B-460F61CEA460}" presName="text" presStyleLbl="fgAcc0" presStyleIdx="1" presStyleCnt="2">
        <dgm:presLayoutVars>
          <dgm:chPref val="3"/>
        </dgm:presLayoutVars>
      </dgm:prSet>
      <dgm:spPr/>
    </dgm:pt>
    <dgm:pt modelId="{344D8871-2253-4ACC-8479-C0A14B51FC14}" type="pres">
      <dgm:prSet presAssocID="{B30662D0-1121-43BE-941B-460F61CEA460}" presName="hierChild2" presStyleCnt="0"/>
      <dgm:spPr/>
    </dgm:pt>
  </dgm:ptLst>
  <dgm:cxnLst>
    <dgm:cxn modelId="{7CDBB521-8CC0-4EE8-B14C-186D15E3B989}" type="presOf" srcId="{B9839A0C-9929-44C8-AC19-79B601B152D5}" destId="{E8407D14-B9C2-4EFE-822C-CEF75571C0FA}" srcOrd="0" destOrd="0" presId="urn:microsoft.com/office/officeart/2005/8/layout/hierarchy1"/>
    <dgm:cxn modelId="{EB55FA9E-C84F-4EF9-9E4C-650BCFB71E53}" type="presOf" srcId="{B30662D0-1121-43BE-941B-460F61CEA460}" destId="{91E7CD44-4FAC-4599-987F-237F556794BB}" srcOrd="0" destOrd="0" presId="urn:microsoft.com/office/officeart/2005/8/layout/hierarchy1"/>
    <dgm:cxn modelId="{F9787AC9-AD5D-4B0B-880A-76251790FEB0}" srcId="{84855262-DAA8-47FD-A77D-C106414D7048}" destId="{B9839A0C-9929-44C8-AC19-79B601B152D5}" srcOrd="0" destOrd="0" parTransId="{C1EC2584-11C2-45CE-A514-F921D6F7693C}" sibTransId="{95F20767-9396-400C-990F-285C5C6A0B06}"/>
    <dgm:cxn modelId="{C46A6ACD-7CCA-48BD-9C82-14F10E888AD3}" type="presOf" srcId="{84855262-DAA8-47FD-A77D-C106414D7048}" destId="{D7E69064-A707-461E-9FFA-38725F1C0E14}" srcOrd="0" destOrd="0" presId="urn:microsoft.com/office/officeart/2005/8/layout/hierarchy1"/>
    <dgm:cxn modelId="{6172ACDD-D09E-41E1-AD35-3530B3EED7AC}" srcId="{84855262-DAA8-47FD-A77D-C106414D7048}" destId="{B30662D0-1121-43BE-941B-460F61CEA460}" srcOrd="1" destOrd="0" parTransId="{F26AEB4E-DD17-4456-A9A9-6F0262266D8E}" sibTransId="{DF24F62C-00CD-4B59-BDD0-8B4E907F3EE2}"/>
    <dgm:cxn modelId="{1E502D63-F949-4350-B033-F7B5B230546F}" type="presParOf" srcId="{D7E69064-A707-461E-9FFA-38725F1C0E14}" destId="{9C6485A3-7750-4290-8861-C9C195B546A3}" srcOrd="0" destOrd="0" presId="urn:microsoft.com/office/officeart/2005/8/layout/hierarchy1"/>
    <dgm:cxn modelId="{15164170-423A-4A99-B131-772C8D7C875E}" type="presParOf" srcId="{9C6485A3-7750-4290-8861-C9C195B546A3}" destId="{1E1B0CE1-B28C-491C-B0A8-3BEB8F08C05D}" srcOrd="0" destOrd="0" presId="urn:microsoft.com/office/officeart/2005/8/layout/hierarchy1"/>
    <dgm:cxn modelId="{F52CD6AF-A30A-4D90-BBE9-E96DD7D9EA24}" type="presParOf" srcId="{1E1B0CE1-B28C-491C-B0A8-3BEB8F08C05D}" destId="{F772A771-C28D-436E-9567-2E9721EF3439}" srcOrd="0" destOrd="0" presId="urn:microsoft.com/office/officeart/2005/8/layout/hierarchy1"/>
    <dgm:cxn modelId="{99BE436D-914D-4276-9FEA-4A8C3AA06926}" type="presParOf" srcId="{1E1B0CE1-B28C-491C-B0A8-3BEB8F08C05D}" destId="{E8407D14-B9C2-4EFE-822C-CEF75571C0FA}" srcOrd="1" destOrd="0" presId="urn:microsoft.com/office/officeart/2005/8/layout/hierarchy1"/>
    <dgm:cxn modelId="{9861BF76-3314-4240-98D6-6EB19A934741}" type="presParOf" srcId="{9C6485A3-7750-4290-8861-C9C195B546A3}" destId="{94EA0073-F092-4D6D-A1A6-B1416B4DE38B}" srcOrd="1" destOrd="0" presId="urn:microsoft.com/office/officeart/2005/8/layout/hierarchy1"/>
    <dgm:cxn modelId="{0DD481A2-4008-446E-9F39-973B22E54391}" type="presParOf" srcId="{D7E69064-A707-461E-9FFA-38725F1C0E14}" destId="{F68668E3-2691-499C-BD0B-19549EB9E69B}" srcOrd="1" destOrd="0" presId="urn:microsoft.com/office/officeart/2005/8/layout/hierarchy1"/>
    <dgm:cxn modelId="{9557B82D-3027-48A6-A4B8-E4BFC4F8B329}" type="presParOf" srcId="{F68668E3-2691-499C-BD0B-19549EB9E69B}" destId="{C6841BD4-B4B4-4CC6-ACEE-44421782AC09}" srcOrd="0" destOrd="0" presId="urn:microsoft.com/office/officeart/2005/8/layout/hierarchy1"/>
    <dgm:cxn modelId="{5AF87308-8EDA-4DEA-A5F5-9880F4120809}" type="presParOf" srcId="{C6841BD4-B4B4-4CC6-ACEE-44421782AC09}" destId="{BEC12725-7523-46AE-9395-3E4282F54D41}" srcOrd="0" destOrd="0" presId="urn:microsoft.com/office/officeart/2005/8/layout/hierarchy1"/>
    <dgm:cxn modelId="{A41DABD8-0187-4885-BDDD-242A82CD9CD0}" type="presParOf" srcId="{C6841BD4-B4B4-4CC6-ACEE-44421782AC09}" destId="{91E7CD44-4FAC-4599-987F-237F556794BB}" srcOrd="1" destOrd="0" presId="urn:microsoft.com/office/officeart/2005/8/layout/hierarchy1"/>
    <dgm:cxn modelId="{0E878EAE-EC76-4522-8A93-4B69630C86C0}" type="presParOf" srcId="{F68668E3-2691-499C-BD0B-19549EB9E69B}" destId="{344D8871-2253-4ACC-8479-C0A14B51FC1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2FE09D-3E85-4D0D-847E-B4E2691EE0FF}" type="doc">
      <dgm:prSet loTypeId="urn:microsoft.com/office/officeart/2005/8/layout/hierarchy3" loCatId="hierarchy" qsTypeId="urn:microsoft.com/office/officeart/2005/8/quickstyle/simple1" qsCatId="simple" csTypeId="urn:microsoft.com/office/officeart/2005/8/colors/accent1_2" csCatId="accent1"/>
      <dgm:spPr/>
      <dgm:t>
        <a:bodyPr/>
        <a:lstStyle/>
        <a:p>
          <a:endParaRPr lang="en-US"/>
        </a:p>
      </dgm:t>
    </dgm:pt>
    <dgm:pt modelId="{C4F033E1-CC99-4E0D-9C74-184A7C1B1310}">
      <dgm:prSet/>
      <dgm:spPr/>
      <dgm:t>
        <a:bodyPr/>
        <a:lstStyle/>
        <a:p>
          <a:r>
            <a:rPr lang="en-US" dirty="0"/>
            <a:t>Provide Timely Updates:</a:t>
          </a:r>
        </a:p>
      </dgm:t>
    </dgm:pt>
    <dgm:pt modelId="{A20FC773-83F5-4F58-AACA-156C0F1DEC4E}" type="parTrans" cxnId="{ACCD1825-1BFA-4685-A1C1-B45937B0E640}">
      <dgm:prSet/>
      <dgm:spPr/>
      <dgm:t>
        <a:bodyPr/>
        <a:lstStyle/>
        <a:p>
          <a:endParaRPr lang="en-US"/>
        </a:p>
      </dgm:t>
    </dgm:pt>
    <dgm:pt modelId="{26E9D64E-5044-482E-ABD2-D25C1D2F7183}" type="sibTrans" cxnId="{ACCD1825-1BFA-4685-A1C1-B45937B0E640}">
      <dgm:prSet/>
      <dgm:spPr/>
      <dgm:t>
        <a:bodyPr/>
        <a:lstStyle/>
        <a:p>
          <a:endParaRPr lang="en-US"/>
        </a:p>
      </dgm:t>
    </dgm:pt>
    <dgm:pt modelId="{D9E6E340-A90E-4F99-B947-6B6D3C08F78A}">
      <dgm:prSet/>
      <dgm:spPr/>
      <dgm:t>
        <a:bodyPr/>
        <a:lstStyle/>
        <a:p>
          <a:r>
            <a:rPr lang="en-US" dirty="0"/>
            <a:t>If the resolution process will take some time, inform the caller and provide regular updates on the progress of their request</a:t>
          </a:r>
        </a:p>
      </dgm:t>
    </dgm:pt>
    <dgm:pt modelId="{980518A9-EA53-4768-8A07-E25D697A59E5}" type="parTrans" cxnId="{C3D09601-C335-4339-97D5-EB1D101CA06F}">
      <dgm:prSet/>
      <dgm:spPr/>
      <dgm:t>
        <a:bodyPr/>
        <a:lstStyle/>
        <a:p>
          <a:endParaRPr lang="en-US"/>
        </a:p>
      </dgm:t>
    </dgm:pt>
    <dgm:pt modelId="{ADA91D5B-386C-4845-A364-DFAEAAB4D752}" type="sibTrans" cxnId="{C3D09601-C335-4339-97D5-EB1D101CA06F}">
      <dgm:prSet/>
      <dgm:spPr/>
      <dgm:t>
        <a:bodyPr/>
        <a:lstStyle/>
        <a:p>
          <a:endParaRPr lang="en-US"/>
        </a:p>
      </dgm:t>
    </dgm:pt>
    <dgm:pt modelId="{6A3CE1EC-7224-41E8-B4B5-F2212ACE5401}" type="pres">
      <dgm:prSet presAssocID="{712FE09D-3E85-4D0D-847E-B4E2691EE0FF}" presName="diagram" presStyleCnt="0">
        <dgm:presLayoutVars>
          <dgm:chPref val="1"/>
          <dgm:dir/>
          <dgm:animOne val="branch"/>
          <dgm:animLvl val="lvl"/>
          <dgm:resizeHandles/>
        </dgm:presLayoutVars>
      </dgm:prSet>
      <dgm:spPr/>
    </dgm:pt>
    <dgm:pt modelId="{D5C9837A-986B-495B-82ED-2E777A729753}" type="pres">
      <dgm:prSet presAssocID="{C4F033E1-CC99-4E0D-9C74-184A7C1B1310}" presName="root" presStyleCnt="0"/>
      <dgm:spPr/>
    </dgm:pt>
    <dgm:pt modelId="{5C1878FE-F228-44FC-BC66-6ABD1632A7E9}" type="pres">
      <dgm:prSet presAssocID="{C4F033E1-CC99-4E0D-9C74-184A7C1B1310}" presName="rootComposite" presStyleCnt="0"/>
      <dgm:spPr/>
    </dgm:pt>
    <dgm:pt modelId="{369F93F2-190F-4D2F-A1C9-3003BB8BD484}" type="pres">
      <dgm:prSet presAssocID="{C4F033E1-CC99-4E0D-9C74-184A7C1B1310}" presName="rootText" presStyleLbl="node1" presStyleIdx="0" presStyleCnt="2"/>
      <dgm:spPr/>
    </dgm:pt>
    <dgm:pt modelId="{140D15A3-0D40-4AEE-88D6-FB31759483B7}" type="pres">
      <dgm:prSet presAssocID="{C4F033E1-CC99-4E0D-9C74-184A7C1B1310}" presName="rootConnector" presStyleLbl="node1" presStyleIdx="0" presStyleCnt="2"/>
      <dgm:spPr/>
    </dgm:pt>
    <dgm:pt modelId="{8EEACB73-3C62-4F65-BE31-D494FBDC63E5}" type="pres">
      <dgm:prSet presAssocID="{C4F033E1-CC99-4E0D-9C74-184A7C1B1310}" presName="childShape" presStyleCnt="0"/>
      <dgm:spPr/>
    </dgm:pt>
    <dgm:pt modelId="{E4DDDF19-7411-44F4-861B-F5FDE71F06D3}" type="pres">
      <dgm:prSet presAssocID="{D9E6E340-A90E-4F99-B947-6B6D3C08F78A}" presName="root" presStyleCnt="0"/>
      <dgm:spPr/>
    </dgm:pt>
    <dgm:pt modelId="{E0634812-284D-4B05-8B70-AADED3A05562}" type="pres">
      <dgm:prSet presAssocID="{D9E6E340-A90E-4F99-B947-6B6D3C08F78A}" presName="rootComposite" presStyleCnt="0"/>
      <dgm:spPr/>
    </dgm:pt>
    <dgm:pt modelId="{45BC4F41-C6BE-4B2B-BF73-27F91B20EB11}" type="pres">
      <dgm:prSet presAssocID="{D9E6E340-A90E-4F99-B947-6B6D3C08F78A}" presName="rootText" presStyleLbl="node1" presStyleIdx="1" presStyleCnt="2"/>
      <dgm:spPr/>
    </dgm:pt>
    <dgm:pt modelId="{8CC52577-98D8-470E-B0C9-C5BD06AFDC84}" type="pres">
      <dgm:prSet presAssocID="{D9E6E340-A90E-4F99-B947-6B6D3C08F78A}" presName="rootConnector" presStyleLbl="node1" presStyleIdx="1" presStyleCnt="2"/>
      <dgm:spPr/>
    </dgm:pt>
    <dgm:pt modelId="{911D801D-6082-4B4D-9228-0B590F404DC5}" type="pres">
      <dgm:prSet presAssocID="{D9E6E340-A90E-4F99-B947-6B6D3C08F78A}" presName="childShape" presStyleCnt="0"/>
      <dgm:spPr/>
    </dgm:pt>
  </dgm:ptLst>
  <dgm:cxnLst>
    <dgm:cxn modelId="{C3D09601-C335-4339-97D5-EB1D101CA06F}" srcId="{712FE09D-3E85-4D0D-847E-B4E2691EE0FF}" destId="{D9E6E340-A90E-4F99-B947-6B6D3C08F78A}" srcOrd="1" destOrd="0" parTransId="{980518A9-EA53-4768-8A07-E25D697A59E5}" sibTransId="{ADA91D5B-386C-4845-A364-DFAEAAB4D752}"/>
    <dgm:cxn modelId="{ACCD1825-1BFA-4685-A1C1-B45937B0E640}" srcId="{712FE09D-3E85-4D0D-847E-B4E2691EE0FF}" destId="{C4F033E1-CC99-4E0D-9C74-184A7C1B1310}" srcOrd="0" destOrd="0" parTransId="{A20FC773-83F5-4F58-AACA-156C0F1DEC4E}" sibTransId="{26E9D64E-5044-482E-ABD2-D25C1D2F7183}"/>
    <dgm:cxn modelId="{A56BA02E-57BE-4595-844F-88C9F18C61FF}" type="presOf" srcId="{D9E6E340-A90E-4F99-B947-6B6D3C08F78A}" destId="{45BC4F41-C6BE-4B2B-BF73-27F91B20EB11}" srcOrd="0" destOrd="0" presId="urn:microsoft.com/office/officeart/2005/8/layout/hierarchy3"/>
    <dgm:cxn modelId="{E7648431-97A8-4DF3-83F8-4A99EB9CF22C}" type="presOf" srcId="{D9E6E340-A90E-4F99-B947-6B6D3C08F78A}" destId="{8CC52577-98D8-470E-B0C9-C5BD06AFDC84}" srcOrd="1" destOrd="0" presId="urn:microsoft.com/office/officeart/2005/8/layout/hierarchy3"/>
    <dgm:cxn modelId="{898D946F-BC98-4CA5-89BE-1FDD1328517A}" type="presOf" srcId="{712FE09D-3E85-4D0D-847E-B4E2691EE0FF}" destId="{6A3CE1EC-7224-41E8-B4B5-F2212ACE5401}" srcOrd="0" destOrd="0" presId="urn:microsoft.com/office/officeart/2005/8/layout/hierarchy3"/>
    <dgm:cxn modelId="{DB3AF493-9BB2-4BFC-8664-6D78A8356375}" type="presOf" srcId="{C4F033E1-CC99-4E0D-9C74-184A7C1B1310}" destId="{140D15A3-0D40-4AEE-88D6-FB31759483B7}" srcOrd="1" destOrd="0" presId="urn:microsoft.com/office/officeart/2005/8/layout/hierarchy3"/>
    <dgm:cxn modelId="{FD890CBB-8DA2-4C0A-A58D-BC81D0F8153D}" type="presOf" srcId="{C4F033E1-CC99-4E0D-9C74-184A7C1B1310}" destId="{369F93F2-190F-4D2F-A1C9-3003BB8BD484}" srcOrd="0" destOrd="0" presId="urn:microsoft.com/office/officeart/2005/8/layout/hierarchy3"/>
    <dgm:cxn modelId="{AED91C59-9132-44C9-BE0C-7E50A682BE55}" type="presParOf" srcId="{6A3CE1EC-7224-41E8-B4B5-F2212ACE5401}" destId="{D5C9837A-986B-495B-82ED-2E777A729753}" srcOrd="0" destOrd="0" presId="urn:microsoft.com/office/officeart/2005/8/layout/hierarchy3"/>
    <dgm:cxn modelId="{63F9D814-3736-468C-8D60-9D624F4EFD0E}" type="presParOf" srcId="{D5C9837A-986B-495B-82ED-2E777A729753}" destId="{5C1878FE-F228-44FC-BC66-6ABD1632A7E9}" srcOrd="0" destOrd="0" presId="urn:microsoft.com/office/officeart/2005/8/layout/hierarchy3"/>
    <dgm:cxn modelId="{F0BB4163-2D8E-4088-8EC6-4C04207C1247}" type="presParOf" srcId="{5C1878FE-F228-44FC-BC66-6ABD1632A7E9}" destId="{369F93F2-190F-4D2F-A1C9-3003BB8BD484}" srcOrd="0" destOrd="0" presId="urn:microsoft.com/office/officeart/2005/8/layout/hierarchy3"/>
    <dgm:cxn modelId="{C0B49C45-02CF-49F5-A577-E230FC11241D}" type="presParOf" srcId="{5C1878FE-F228-44FC-BC66-6ABD1632A7E9}" destId="{140D15A3-0D40-4AEE-88D6-FB31759483B7}" srcOrd="1" destOrd="0" presId="urn:microsoft.com/office/officeart/2005/8/layout/hierarchy3"/>
    <dgm:cxn modelId="{4A3E6FC9-4A70-4FEF-8002-B4B04447EA2B}" type="presParOf" srcId="{D5C9837A-986B-495B-82ED-2E777A729753}" destId="{8EEACB73-3C62-4F65-BE31-D494FBDC63E5}" srcOrd="1" destOrd="0" presId="urn:microsoft.com/office/officeart/2005/8/layout/hierarchy3"/>
    <dgm:cxn modelId="{56B3ED53-CBA8-4B99-A0FE-06DCF3652FCA}" type="presParOf" srcId="{6A3CE1EC-7224-41E8-B4B5-F2212ACE5401}" destId="{E4DDDF19-7411-44F4-861B-F5FDE71F06D3}" srcOrd="1" destOrd="0" presId="urn:microsoft.com/office/officeart/2005/8/layout/hierarchy3"/>
    <dgm:cxn modelId="{8A79E7DB-3097-4EE4-B4D0-D1F69599F048}" type="presParOf" srcId="{E4DDDF19-7411-44F4-861B-F5FDE71F06D3}" destId="{E0634812-284D-4B05-8B70-AADED3A05562}" srcOrd="0" destOrd="0" presId="urn:microsoft.com/office/officeart/2005/8/layout/hierarchy3"/>
    <dgm:cxn modelId="{20579315-7FD6-4E11-B2C9-DA064840AFC6}" type="presParOf" srcId="{E0634812-284D-4B05-8B70-AADED3A05562}" destId="{45BC4F41-C6BE-4B2B-BF73-27F91B20EB11}" srcOrd="0" destOrd="0" presId="urn:microsoft.com/office/officeart/2005/8/layout/hierarchy3"/>
    <dgm:cxn modelId="{4B159F82-8215-4F1E-8779-5E9BAB5C52D9}" type="presParOf" srcId="{E0634812-284D-4B05-8B70-AADED3A05562}" destId="{8CC52577-98D8-470E-B0C9-C5BD06AFDC84}" srcOrd="1" destOrd="0" presId="urn:microsoft.com/office/officeart/2005/8/layout/hierarchy3"/>
    <dgm:cxn modelId="{65D9AD1E-5A8D-4674-832B-7EF49FAAE59E}" type="presParOf" srcId="{E4DDDF19-7411-44F4-861B-F5FDE71F06D3}" destId="{911D801D-6082-4B4D-9228-0B590F404DC5}"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C8D559-EA33-4585-8A34-C2B539F34C01}"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D38CDB1B-B9DC-4D56-8C63-364C9F4ACFBD}">
      <dgm:prSet/>
      <dgm:spPr/>
      <dgm:t>
        <a:bodyPr/>
        <a:lstStyle/>
        <a:p>
          <a:r>
            <a:rPr lang="en-US" dirty="0"/>
            <a:t>Maintain Confidentiality:</a:t>
          </a:r>
        </a:p>
      </dgm:t>
    </dgm:pt>
    <dgm:pt modelId="{D60A2C99-55A0-4C99-9DFB-9607156312E9}" type="parTrans" cxnId="{411DD86B-B35F-4799-B4BC-636BC524628F}">
      <dgm:prSet/>
      <dgm:spPr/>
      <dgm:t>
        <a:bodyPr/>
        <a:lstStyle/>
        <a:p>
          <a:endParaRPr lang="en-US"/>
        </a:p>
      </dgm:t>
    </dgm:pt>
    <dgm:pt modelId="{D20EEC1C-3AC6-4F73-AB40-F2E535B1C1A0}" type="sibTrans" cxnId="{411DD86B-B35F-4799-B4BC-636BC524628F}">
      <dgm:prSet/>
      <dgm:spPr/>
      <dgm:t>
        <a:bodyPr/>
        <a:lstStyle/>
        <a:p>
          <a:endParaRPr lang="en-US"/>
        </a:p>
      </dgm:t>
    </dgm:pt>
    <dgm:pt modelId="{0E05E2DD-3427-4DD6-80C5-3C11794D582C}">
      <dgm:prSet/>
      <dgm:spPr/>
      <dgm:t>
        <a:bodyPr/>
        <a:lstStyle/>
        <a:p>
          <a:r>
            <a:rPr lang="en-US" dirty="0"/>
            <a:t>Respect the confidentiality of the caller's information and adhere to data protection regulations..</a:t>
          </a:r>
        </a:p>
      </dgm:t>
    </dgm:pt>
    <dgm:pt modelId="{97356A8D-0BFC-4589-9CD0-130975B34CAA}" type="parTrans" cxnId="{719BDD59-2F75-4525-B08F-30739C11F6CE}">
      <dgm:prSet/>
      <dgm:spPr/>
      <dgm:t>
        <a:bodyPr/>
        <a:lstStyle/>
        <a:p>
          <a:endParaRPr lang="en-US"/>
        </a:p>
      </dgm:t>
    </dgm:pt>
    <dgm:pt modelId="{6DC33C46-05CE-4CC5-B97A-186285EBE352}" type="sibTrans" cxnId="{719BDD59-2F75-4525-B08F-30739C11F6CE}">
      <dgm:prSet/>
      <dgm:spPr/>
      <dgm:t>
        <a:bodyPr/>
        <a:lstStyle/>
        <a:p>
          <a:endParaRPr lang="en-US"/>
        </a:p>
      </dgm:t>
    </dgm:pt>
    <dgm:pt modelId="{A3B7E37F-21D9-4F8B-85AA-D4D891ED27CB}" type="pres">
      <dgm:prSet presAssocID="{B2C8D559-EA33-4585-8A34-C2B539F34C01}" presName="hierChild1" presStyleCnt="0">
        <dgm:presLayoutVars>
          <dgm:chPref val="1"/>
          <dgm:dir/>
          <dgm:animOne val="branch"/>
          <dgm:animLvl val="lvl"/>
          <dgm:resizeHandles/>
        </dgm:presLayoutVars>
      </dgm:prSet>
      <dgm:spPr/>
    </dgm:pt>
    <dgm:pt modelId="{D562E9FD-B302-4783-BDAE-FBDC694D9C1D}" type="pres">
      <dgm:prSet presAssocID="{D38CDB1B-B9DC-4D56-8C63-364C9F4ACFBD}" presName="hierRoot1" presStyleCnt="0"/>
      <dgm:spPr/>
    </dgm:pt>
    <dgm:pt modelId="{6A439641-7DDD-4487-A384-8846DB897CCA}" type="pres">
      <dgm:prSet presAssocID="{D38CDB1B-B9DC-4D56-8C63-364C9F4ACFBD}" presName="composite" presStyleCnt="0"/>
      <dgm:spPr/>
    </dgm:pt>
    <dgm:pt modelId="{5AFD6503-4802-4A5F-98EE-C1A7A9B4CEB1}" type="pres">
      <dgm:prSet presAssocID="{D38CDB1B-B9DC-4D56-8C63-364C9F4ACFBD}" presName="background" presStyleLbl="node0" presStyleIdx="0" presStyleCnt="2"/>
      <dgm:spPr/>
    </dgm:pt>
    <dgm:pt modelId="{7D7D3C03-EA5D-4CF5-9831-EA5B28E16039}" type="pres">
      <dgm:prSet presAssocID="{D38CDB1B-B9DC-4D56-8C63-364C9F4ACFBD}" presName="text" presStyleLbl="fgAcc0" presStyleIdx="0" presStyleCnt="2">
        <dgm:presLayoutVars>
          <dgm:chPref val="3"/>
        </dgm:presLayoutVars>
      </dgm:prSet>
      <dgm:spPr/>
    </dgm:pt>
    <dgm:pt modelId="{2FAA1AEA-B33F-4991-BA87-63ABE7263FFD}" type="pres">
      <dgm:prSet presAssocID="{D38CDB1B-B9DC-4D56-8C63-364C9F4ACFBD}" presName="hierChild2" presStyleCnt="0"/>
      <dgm:spPr/>
    </dgm:pt>
    <dgm:pt modelId="{0676C45A-2EEC-42F7-88E7-F5EBE84E29A2}" type="pres">
      <dgm:prSet presAssocID="{0E05E2DD-3427-4DD6-80C5-3C11794D582C}" presName="hierRoot1" presStyleCnt="0"/>
      <dgm:spPr/>
    </dgm:pt>
    <dgm:pt modelId="{97CFD9E1-5646-47CF-94F3-0624701683A3}" type="pres">
      <dgm:prSet presAssocID="{0E05E2DD-3427-4DD6-80C5-3C11794D582C}" presName="composite" presStyleCnt="0"/>
      <dgm:spPr/>
    </dgm:pt>
    <dgm:pt modelId="{06409D18-60B1-4F70-B886-532351907C54}" type="pres">
      <dgm:prSet presAssocID="{0E05E2DD-3427-4DD6-80C5-3C11794D582C}" presName="background" presStyleLbl="node0" presStyleIdx="1" presStyleCnt="2"/>
      <dgm:spPr/>
    </dgm:pt>
    <dgm:pt modelId="{85FEEFFE-3B5D-4A94-A4BA-7628BF4BD04D}" type="pres">
      <dgm:prSet presAssocID="{0E05E2DD-3427-4DD6-80C5-3C11794D582C}" presName="text" presStyleLbl="fgAcc0" presStyleIdx="1" presStyleCnt="2">
        <dgm:presLayoutVars>
          <dgm:chPref val="3"/>
        </dgm:presLayoutVars>
      </dgm:prSet>
      <dgm:spPr/>
    </dgm:pt>
    <dgm:pt modelId="{CF528B83-3307-4431-91FF-8D24AD3CB25E}" type="pres">
      <dgm:prSet presAssocID="{0E05E2DD-3427-4DD6-80C5-3C11794D582C}" presName="hierChild2" presStyleCnt="0"/>
      <dgm:spPr/>
    </dgm:pt>
  </dgm:ptLst>
  <dgm:cxnLst>
    <dgm:cxn modelId="{A9CA0408-DC29-4CBD-9C45-E055A52985F2}" type="presOf" srcId="{B2C8D559-EA33-4585-8A34-C2B539F34C01}" destId="{A3B7E37F-21D9-4F8B-85AA-D4D891ED27CB}" srcOrd="0" destOrd="0" presId="urn:microsoft.com/office/officeart/2005/8/layout/hierarchy1"/>
    <dgm:cxn modelId="{DCE8611D-B91B-4A64-8EDF-11CF4AAE18CA}" type="presOf" srcId="{0E05E2DD-3427-4DD6-80C5-3C11794D582C}" destId="{85FEEFFE-3B5D-4A94-A4BA-7628BF4BD04D}" srcOrd="0" destOrd="0" presId="urn:microsoft.com/office/officeart/2005/8/layout/hierarchy1"/>
    <dgm:cxn modelId="{411DD86B-B35F-4799-B4BC-636BC524628F}" srcId="{B2C8D559-EA33-4585-8A34-C2B539F34C01}" destId="{D38CDB1B-B9DC-4D56-8C63-364C9F4ACFBD}" srcOrd="0" destOrd="0" parTransId="{D60A2C99-55A0-4C99-9DFB-9607156312E9}" sibTransId="{D20EEC1C-3AC6-4F73-AB40-F2E535B1C1A0}"/>
    <dgm:cxn modelId="{5BDC8675-4D71-442E-8A2E-816B1D649921}" type="presOf" srcId="{D38CDB1B-B9DC-4D56-8C63-364C9F4ACFBD}" destId="{7D7D3C03-EA5D-4CF5-9831-EA5B28E16039}" srcOrd="0" destOrd="0" presId="urn:microsoft.com/office/officeart/2005/8/layout/hierarchy1"/>
    <dgm:cxn modelId="{719BDD59-2F75-4525-B08F-30739C11F6CE}" srcId="{B2C8D559-EA33-4585-8A34-C2B539F34C01}" destId="{0E05E2DD-3427-4DD6-80C5-3C11794D582C}" srcOrd="1" destOrd="0" parTransId="{97356A8D-0BFC-4589-9CD0-130975B34CAA}" sibTransId="{6DC33C46-05CE-4CC5-B97A-186285EBE352}"/>
    <dgm:cxn modelId="{CADEF08F-9FE7-4C6A-ABA1-F73EFA8C545B}" type="presParOf" srcId="{A3B7E37F-21D9-4F8B-85AA-D4D891ED27CB}" destId="{D562E9FD-B302-4783-BDAE-FBDC694D9C1D}" srcOrd="0" destOrd="0" presId="urn:microsoft.com/office/officeart/2005/8/layout/hierarchy1"/>
    <dgm:cxn modelId="{0F96E79C-1271-4093-B6F3-50BB8349A932}" type="presParOf" srcId="{D562E9FD-B302-4783-BDAE-FBDC694D9C1D}" destId="{6A439641-7DDD-4487-A384-8846DB897CCA}" srcOrd="0" destOrd="0" presId="urn:microsoft.com/office/officeart/2005/8/layout/hierarchy1"/>
    <dgm:cxn modelId="{6F80AEF4-BAEE-4B7B-86A0-4E236F4D908F}" type="presParOf" srcId="{6A439641-7DDD-4487-A384-8846DB897CCA}" destId="{5AFD6503-4802-4A5F-98EE-C1A7A9B4CEB1}" srcOrd="0" destOrd="0" presId="urn:microsoft.com/office/officeart/2005/8/layout/hierarchy1"/>
    <dgm:cxn modelId="{46166E33-C2EB-46DA-B1DA-5E6B09832B75}" type="presParOf" srcId="{6A439641-7DDD-4487-A384-8846DB897CCA}" destId="{7D7D3C03-EA5D-4CF5-9831-EA5B28E16039}" srcOrd="1" destOrd="0" presId="urn:microsoft.com/office/officeart/2005/8/layout/hierarchy1"/>
    <dgm:cxn modelId="{6481A996-61BD-4C9F-9812-8776DE5C7114}" type="presParOf" srcId="{D562E9FD-B302-4783-BDAE-FBDC694D9C1D}" destId="{2FAA1AEA-B33F-4991-BA87-63ABE7263FFD}" srcOrd="1" destOrd="0" presId="urn:microsoft.com/office/officeart/2005/8/layout/hierarchy1"/>
    <dgm:cxn modelId="{495F140E-DA9D-44F4-B41A-E83A143ECB20}" type="presParOf" srcId="{A3B7E37F-21D9-4F8B-85AA-D4D891ED27CB}" destId="{0676C45A-2EEC-42F7-88E7-F5EBE84E29A2}" srcOrd="1" destOrd="0" presId="urn:microsoft.com/office/officeart/2005/8/layout/hierarchy1"/>
    <dgm:cxn modelId="{342CB56B-5CB2-4AF0-92A6-4B672A6BAEE7}" type="presParOf" srcId="{0676C45A-2EEC-42F7-88E7-F5EBE84E29A2}" destId="{97CFD9E1-5646-47CF-94F3-0624701683A3}" srcOrd="0" destOrd="0" presId="urn:microsoft.com/office/officeart/2005/8/layout/hierarchy1"/>
    <dgm:cxn modelId="{8D6DD7F7-1725-46D1-B361-FC296386AB34}" type="presParOf" srcId="{97CFD9E1-5646-47CF-94F3-0624701683A3}" destId="{06409D18-60B1-4F70-B886-532351907C54}" srcOrd="0" destOrd="0" presId="urn:microsoft.com/office/officeart/2005/8/layout/hierarchy1"/>
    <dgm:cxn modelId="{A5FCB6FA-9111-4F27-810F-7F40D1ECC9C6}" type="presParOf" srcId="{97CFD9E1-5646-47CF-94F3-0624701683A3}" destId="{85FEEFFE-3B5D-4A94-A4BA-7628BF4BD04D}" srcOrd="1" destOrd="0" presId="urn:microsoft.com/office/officeart/2005/8/layout/hierarchy1"/>
    <dgm:cxn modelId="{AFBDC726-66FF-4CC3-BFCB-1CDA5F59A512}" type="presParOf" srcId="{0676C45A-2EEC-42F7-88E7-F5EBE84E29A2}" destId="{CF528B83-3307-4431-91FF-8D24AD3CB25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90BA603-4A92-43E1-9045-168A9E9E0F21}"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69A3453A-1032-423A-B2A4-74DF642B641B}">
      <dgm:prSet/>
      <dgm:spPr/>
      <dgm:t>
        <a:bodyPr/>
        <a:lstStyle/>
        <a:p>
          <a:r>
            <a:rPr lang="en-US" b="1" i="1" dirty="0"/>
            <a:t>By following these etiquette guidelines, helpdesk staff can ensure positive interactions with callers and provide effective support for their technical issues or inquiries.</a:t>
          </a:r>
          <a:endParaRPr lang="en-US" dirty="0"/>
        </a:p>
      </dgm:t>
    </dgm:pt>
    <dgm:pt modelId="{E8CB2441-908D-4652-804B-DC957A1584B7}" type="parTrans" cxnId="{E7449C5E-BA18-4EA5-A531-E9BA39275662}">
      <dgm:prSet/>
      <dgm:spPr/>
      <dgm:t>
        <a:bodyPr/>
        <a:lstStyle/>
        <a:p>
          <a:endParaRPr lang="en-US"/>
        </a:p>
      </dgm:t>
    </dgm:pt>
    <dgm:pt modelId="{C0C3C89A-D765-46D3-B4E3-12A4DA853C44}" type="sibTrans" cxnId="{E7449C5E-BA18-4EA5-A531-E9BA39275662}">
      <dgm:prSet/>
      <dgm:spPr/>
      <dgm:t>
        <a:bodyPr/>
        <a:lstStyle/>
        <a:p>
          <a:endParaRPr lang="en-US"/>
        </a:p>
      </dgm:t>
    </dgm:pt>
    <dgm:pt modelId="{647FF15D-3906-4A26-A446-FB463ED54DB0}" type="pres">
      <dgm:prSet presAssocID="{890BA603-4A92-43E1-9045-168A9E9E0F21}" presName="Name0" presStyleCnt="0">
        <dgm:presLayoutVars>
          <dgm:dir/>
          <dgm:animLvl val="lvl"/>
          <dgm:resizeHandles val="exact"/>
        </dgm:presLayoutVars>
      </dgm:prSet>
      <dgm:spPr/>
    </dgm:pt>
    <dgm:pt modelId="{5D54AE5A-FE4A-4678-97ED-CEBC210AC276}" type="pres">
      <dgm:prSet presAssocID="{69A3453A-1032-423A-B2A4-74DF642B641B}" presName="boxAndChildren" presStyleCnt="0"/>
      <dgm:spPr/>
    </dgm:pt>
    <dgm:pt modelId="{09827C0B-C3AC-4170-A012-5809E8DE48D2}" type="pres">
      <dgm:prSet presAssocID="{69A3453A-1032-423A-B2A4-74DF642B641B}" presName="parentTextBox" presStyleLbl="node1" presStyleIdx="0" presStyleCnt="1"/>
      <dgm:spPr/>
    </dgm:pt>
  </dgm:ptLst>
  <dgm:cxnLst>
    <dgm:cxn modelId="{12AC162F-605E-45EF-8873-878276124862}" type="presOf" srcId="{890BA603-4A92-43E1-9045-168A9E9E0F21}" destId="{647FF15D-3906-4A26-A446-FB463ED54DB0}" srcOrd="0" destOrd="0" presId="urn:microsoft.com/office/officeart/2005/8/layout/process4"/>
    <dgm:cxn modelId="{E7449C5E-BA18-4EA5-A531-E9BA39275662}" srcId="{890BA603-4A92-43E1-9045-168A9E9E0F21}" destId="{69A3453A-1032-423A-B2A4-74DF642B641B}" srcOrd="0" destOrd="0" parTransId="{E8CB2441-908D-4652-804B-DC957A1584B7}" sibTransId="{C0C3C89A-D765-46D3-B4E3-12A4DA853C44}"/>
    <dgm:cxn modelId="{6C44D757-D254-472F-AC7B-D4AA2FB8565B}" type="presOf" srcId="{69A3453A-1032-423A-B2A4-74DF642B641B}" destId="{09827C0B-C3AC-4170-A012-5809E8DE48D2}" srcOrd="0" destOrd="0" presId="urn:microsoft.com/office/officeart/2005/8/layout/process4"/>
    <dgm:cxn modelId="{DE0B90D9-DBA7-4D26-A8D7-4C30DAA90614}" type="presParOf" srcId="{647FF15D-3906-4A26-A446-FB463ED54DB0}" destId="{5D54AE5A-FE4A-4678-97ED-CEBC210AC276}" srcOrd="0" destOrd="0" presId="urn:microsoft.com/office/officeart/2005/8/layout/process4"/>
    <dgm:cxn modelId="{48B4D099-3C80-46B4-88D8-7B9DF8D0178C}" type="presParOf" srcId="{5D54AE5A-FE4A-4678-97ED-CEBC210AC276}" destId="{09827C0B-C3AC-4170-A012-5809E8DE48D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7F455-9766-4F1C-A51E-E08E5F2EACA7}">
      <dsp:nvSpPr>
        <dsp:cNvPr id="0" name=""/>
        <dsp:cNvSpPr/>
      </dsp:nvSpPr>
      <dsp:spPr>
        <a:xfrm>
          <a:off x="0" y="521609"/>
          <a:ext cx="10378440" cy="96297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6BE475-7957-45C7-B0DF-5C931AC31FB1}">
      <dsp:nvSpPr>
        <dsp:cNvPr id="0" name=""/>
        <dsp:cNvSpPr/>
      </dsp:nvSpPr>
      <dsp:spPr>
        <a:xfrm>
          <a:off x="291298" y="738277"/>
          <a:ext cx="529633" cy="5296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FD4AF4-BC7C-4606-A0A8-E212573B4A8F}">
      <dsp:nvSpPr>
        <dsp:cNvPr id="0" name=""/>
        <dsp:cNvSpPr/>
      </dsp:nvSpPr>
      <dsp:spPr>
        <a:xfrm>
          <a:off x="1112231" y="521609"/>
          <a:ext cx="9266208" cy="962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914" tIns="101914" rIns="101914" bIns="101914" numCol="1" spcCol="1270" anchor="ctr" anchorCtr="0">
          <a:noAutofit/>
        </a:bodyPr>
        <a:lstStyle/>
        <a:p>
          <a:pPr marL="0" lvl="0" indent="0" algn="l" defTabSz="1066800">
            <a:lnSpc>
              <a:spcPct val="100000"/>
            </a:lnSpc>
            <a:spcBef>
              <a:spcPct val="0"/>
            </a:spcBef>
            <a:spcAft>
              <a:spcPct val="35000"/>
            </a:spcAft>
            <a:buNone/>
          </a:pPr>
          <a:r>
            <a:rPr lang="en-US" sz="2400" kern="1200" dirty="0"/>
            <a:t>Professional Greeting Answer the phone promptly and professionally with a standard greeting such as:</a:t>
          </a:r>
        </a:p>
      </dsp:txBody>
      <dsp:txXfrm>
        <a:off x="1112231" y="521609"/>
        <a:ext cx="9266208" cy="962970"/>
      </dsp:txXfrm>
    </dsp:sp>
    <dsp:sp modelId="{2EAACFBF-355F-4DE6-92B3-C4822B096806}">
      <dsp:nvSpPr>
        <dsp:cNvPr id="0" name=""/>
        <dsp:cNvSpPr/>
      </dsp:nvSpPr>
      <dsp:spPr>
        <a:xfrm>
          <a:off x="0" y="1725322"/>
          <a:ext cx="10378440" cy="96297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CAA5EC-E4A7-45CA-A970-01A6AC829EF7}">
      <dsp:nvSpPr>
        <dsp:cNvPr id="0" name=""/>
        <dsp:cNvSpPr/>
      </dsp:nvSpPr>
      <dsp:spPr>
        <a:xfrm>
          <a:off x="291298" y="1941990"/>
          <a:ext cx="529633" cy="5296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768033-AC1F-4F91-A19F-4D805276A220}">
      <dsp:nvSpPr>
        <dsp:cNvPr id="0" name=""/>
        <dsp:cNvSpPr/>
      </dsp:nvSpPr>
      <dsp:spPr>
        <a:xfrm>
          <a:off x="1112231" y="1725322"/>
          <a:ext cx="9266208" cy="962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914" tIns="101914" rIns="101914" bIns="101914" numCol="1" spcCol="1270" anchor="ctr" anchorCtr="0">
          <a:noAutofit/>
        </a:bodyPr>
        <a:lstStyle/>
        <a:p>
          <a:pPr marL="0" lvl="0" indent="0" algn="l" defTabSz="1066800">
            <a:lnSpc>
              <a:spcPct val="100000"/>
            </a:lnSpc>
            <a:spcBef>
              <a:spcPct val="0"/>
            </a:spcBef>
            <a:spcAft>
              <a:spcPct val="35000"/>
            </a:spcAft>
            <a:buNone/>
          </a:pPr>
          <a:r>
            <a:rPr lang="en-US" sz="2400" kern="1200" dirty="0"/>
            <a:t>"Thank you for calling TeleSpecialists Helpdesk. This is [Your Name]. How may I assist you today?"</a:t>
          </a:r>
        </a:p>
      </dsp:txBody>
      <dsp:txXfrm>
        <a:off x="1112231" y="1725322"/>
        <a:ext cx="9266208" cy="9629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AB1AB-4CB2-4A70-BC76-424AEB1F9045}">
      <dsp:nvSpPr>
        <dsp:cNvPr id="0" name=""/>
        <dsp:cNvSpPr/>
      </dsp:nvSpPr>
      <dsp:spPr>
        <a:xfrm>
          <a:off x="0" y="900455"/>
          <a:ext cx="6807333" cy="166237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0EBB56-1359-4DE8-AC56-82CA69271DB3}">
      <dsp:nvSpPr>
        <dsp:cNvPr id="0" name=""/>
        <dsp:cNvSpPr/>
      </dsp:nvSpPr>
      <dsp:spPr>
        <a:xfrm>
          <a:off x="502869" y="1274490"/>
          <a:ext cx="914308" cy="9143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9578C8-B343-4863-BDFB-3A3E28F8B6F2}">
      <dsp:nvSpPr>
        <dsp:cNvPr id="0" name=""/>
        <dsp:cNvSpPr/>
      </dsp:nvSpPr>
      <dsp:spPr>
        <a:xfrm>
          <a:off x="1920047" y="900455"/>
          <a:ext cx="4887285" cy="1662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935" tIns="175935" rIns="175935" bIns="175935" numCol="1" spcCol="1270" anchor="ctr" anchorCtr="0">
          <a:noAutofit/>
        </a:bodyPr>
        <a:lstStyle/>
        <a:p>
          <a:pPr marL="0" lvl="0" indent="0" algn="l" defTabSz="1022350">
            <a:lnSpc>
              <a:spcPct val="90000"/>
            </a:lnSpc>
            <a:spcBef>
              <a:spcPct val="0"/>
            </a:spcBef>
            <a:spcAft>
              <a:spcPct val="35000"/>
            </a:spcAft>
            <a:buNone/>
          </a:pPr>
          <a:r>
            <a:rPr lang="en-US" sz="2300" kern="1200" dirty="0"/>
            <a:t>Speak Clearly and Calmly:</a:t>
          </a:r>
        </a:p>
      </dsp:txBody>
      <dsp:txXfrm>
        <a:off x="1920047" y="900455"/>
        <a:ext cx="4887285" cy="1662379"/>
      </dsp:txXfrm>
    </dsp:sp>
    <dsp:sp modelId="{6C4553A7-78F0-4C70-8DBB-425DFEF5D4F5}">
      <dsp:nvSpPr>
        <dsp:cNvPr id="0" name=""/>
        <dsp:cNvSpPr/>
      </dsp:nvSpPr>
      <dsp:spPr>
        <a:xfrm>
          <a:off x="0" y="2978429"/>
          <a:ext cx="6807333" cy="166237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53A230-210C-4956-98A1-6EF939535B7D}">
      <dsp:nvSpPr>
        <dsp:cNvPr id="0" name=""/>
        <dsp:cNvSpPr/>
      </dsp:nvSpPr>
      <dsp:spPr>
        <a:xfrm>
          <a:off x="502869" y="3352464"/>
          <a:ext cx="914308" cy="9143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1D7A18-BF9C-4BC1-BA35-27BB54D4BA76}">
      <dsp:nvSpPr>
        <dsp:cNvPr id="0" name=""/>
        <dsp:cNvSpPr/>
      </dsp:nvSpPr>
      <dsp:spPr>
        <a:xfrm>
          <a:off x="1920047" y="2978429"/>
          <a:ext cx="4887285" cy="1662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935" tIns="175935" rIns="175935" bIns="175935" numCol="1" spcCol="1270" anchor="ctr" anchorCtr="0">
          <a:noAutofit/>
        </a:bodyPr>
        <a:lstStyle/>
        <a:p>
          <a:pPr marL="0" lvl="0" indent="0" algn="l" defTabSz="1022350">
            <a:lnSpc>
              <a:spcPct val="90000"/>
            </a:lnSpc>
            <a:spcBef>
              <a:spcPct val="0"/>
            </a:spcBef>
            <a:spcAft>
              <a:spcPct val="35000"/>
            </a:spcAft>
            <a:buNone/>
          </a:pPr>
          <a:r>
            <a:rPr lang="en-US" sz="2300" kern="1200" dirty="0"/>
            <a:t>Enunciate clearly and speak at a moderate pace. Avoid using technical jargon or acronyms that the caller may not understand.</a:t>
          </a:r>
        </a:p>
      </dsp:txBody>
      <dsp:txXfrm>
        <a:off x="1920047" y="2978429"/>
        <a:ext cx="4887285" cy="16623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2A771-C28D-436E-9567-2E9721EF3439}">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407D14-B9C2-4EFE-822C-CEF75571C0FA}">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Offer Solutions:</a:t>
          </a:r>
        </a:p>
      </dsp:txBody>
      <dsp:txXfrm>
        <a:off x="608661" y="692298"/>
        <a:ext cx="4508047" cy="2799040"/>
      </dsp:txXfrm>
    </dsp:sp>
    <dsp:sp modelId="{BEC12725-7523-46AE-9395-3E4282F54D41}">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E7CD44-4FAC-4599-987F-237F556794BB}">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Provide clear and concise solutions or steps to resolve the issue. If necessary, offer alternative solutions or escalate the issue to a higher level of support.</a:t>
          </a:r>
        </a:p>
      </dsp:txBody>
      <dsp:txXfrm>
        <a:off x="6331365" y="692298"/>
        <a:ext cx="4508047" cy="27990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F93F2-190F-4D2F-A1C9-3003BB8BD484}">
      <dsp:nvSpPr>
        <dsp:cNvPr id="0" name=""/>
        <dsp:cNvSpPr/>
      </dsp:nvSpPr>
      <dsp:spPr>
        <a:xfrm>
          <a:off x="1320" y="664926"/>
          <a:ext cx="4807892" cy="24039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US" sz="3100" kern="1200" dirty="0"/>
            <a:t>Provide Timely Updates:</a:t>
          </a:r>
        </a:p>
      </dsp:txBody>
      <dsp:txXfrm>
        <a:off x="71729" y="735335"/>
        <a:ext cx="4667074" cy="2263128"/>
      </dsp:txXfrm>
    </dsp:sp>
    <dsp:sp modelId="{45BC4F41-C6BE-4B2B-BF73-27F91B20EB11}">
      <dsp:nvSpPr>
        <dsp:cNvPr id="0" name=""/>
        <dsp:cNvSpPr/>
      </dsp:nvSpPr>
      <dsp:spPr>
        <a:xfrm>
          <a:off x="6011186" y="664926"/>
          <a:ext cx="4807892" cy="24039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US" sz="3100" kern="1200" dirty="0"/>
            <a:t>If the resolution process will take some time, inform the caller and provide regular updates on the progress of their request</a:t>
          </a:r>
        </a:p>
      </dsp:txBody>
      <dsp:txXfrm>
        <a:off x="6081595" y="735335"/>
        <a:ext cx="4667074" cy="22631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FD6503-4802-4A5F-98EE-C1A7A9B4CEB1}">
      <dsp:nvSpPr>
        <dsp:cNvPr id="0" name=""/>
        <dsp:cNvSpPr/>
      </dsp:nvSpPr>
      <dsp:spPr>
        <a:xfrm>
          <a:off x="134291" y="612"/>
          <a:ext cx="4332795" cy="275132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7D3C03-EA5D-4CF5-9831-EA5B28E16039}">
      <dsp:nvSpPr>
        <dsp:cNvPr id="0" name=""/>
        <dsp:cNvSpPr/>
      </dsp:nvSpPr>
      <dsp:spPr>
        <a:xfrm>
          <a:off x="615713" y="457963"/>
          <a:ext cx="4332795" cy="275132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Maintain Confidentiality:</a:t>
          </a:r>
        </a:p>
      </dsp:txBody>
      <dsp:txXfrm>
        <a:off x="696297" y="538547"/>
        <a:ext cx="4171627" cy="2590157"/>
      </dsp:txXfrm>
    </dsp:sp>
    <dsp:sp modelId="{06409D18-60B1-4F70-B886-532351907C54}">
      <dsp:nvSpPr>
        <dsp:cNvPr id="0" name=""/>
        <dsp:cNvSpPr/>
      </dsp:nvSpPr>
      <dsp:spPr>
        <a:xfrm>
          <a:off x="5429930" y="612"/>
          <a:ext cx="4332795" cy="275132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FEEFFE-3B5D-4A94-A4BA-7628BF4BD04D}">
      <dsp:nvSpPr>
        <dsp:cNvPr id="0" name=""/>
        <dsp:cNvSpPr/>
      </dsp:nvSpPr>
      <dsp:spPr>
        <a:xfrm>
          <a:off x="5911352" y="457963"/>
          <a:ext cx="4332795" cy="275132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Respect the confidentiality of the caller's information and adhere to data protection regulations..</a:t>
          </a:r>
        </a:p>
      </dsp:txBody>
      <dsp:txXfrm>
        <a:off x="5991936" y="538547"/>
        <a:ext cx="4171627" cy="25901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27C0B-C3AC-4170-A012-5809E8DE48D2}">
      <dsp:nvSpPr>
        <dsp:cNvPr id="0" name=""/>
        <dsp:cNvSpPr/>
      </dsp:nvSpPr>
      <dsp:spPr>
        <a:xfrm>
          <a:off x="0" y="0"/>
          <a:ext cx="10190163" cy="33496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b="1" i="1" kern="1200" dirty="0"/>
            <a:t>By following these etiquette guidelines, helpdesk staff can ensure positive interactions with callers and provide effective support for their technical issues or inquiries.</a:t>
          </a:r>
          <a:endParaRPr lang="en-US" sz="4000" kern="1200" dirty="0"/>
        </a:p>
      </dsp:txBody>
      <dsp:txXfrm>
        <a:off x="0" y="0"/>
        <a:ext cx="10190163" cy="334962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7C39FE-E099-4179-8E01-612B322B176C}" type="datetimeFigureOut">
              <a:t>4/17/2024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96402C-5FEA-4959-A06C-441FE5EEA8B0}" type="slidenum">
              <a:t>‹#›</a:t>
            </a:fld>
            <a:endParaRPr lang="en-US" dirty="0"/>
          </a:p>
        </p:txBody>
      </p:sp>
    </p:spTree>
    <p:extLst>
      <p:ext uri="{BB962C8B-B14F-4D97-AF65-F5344CB8AC3E}">
        <p14:creationId xmlns:p14="http://schemas.microsoft.com/office/powerpoint/2010/main" val="3237112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Dark)">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211C73-8246-DF9A-B698-550A7BD46D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134" y="953405"/>
            <a:ext cx="3943120" cy="1023487"/>
          </a:xfrm>
          <a:prstGeom prst="rect">
            <a:avLst/>
          </a:prstGeom>
        </p:spPr>
      </p:pic>
      <p:pic>
        <p:nvPicPr>
          <p:cNvPr id="11" name="Picture 10">
            <a:extLst>
              <a:ext uri="{FF2B5EF4-FFF2-40B4-BE49-F238E27FC236}">
                <a16:creationId xmlns:a16="http://schemas.microsoft.com/office/drawing/2014/main" id="{75596C8C-956B-48B4-7E5A-7CF659D25579}"/>
              </a:ext>
            </a:extLst>
          </p:cNvPr>
          <p:cNvPicPr>
            <a:picLocks noChangeAspect="1"/>
          </p:cNvPicPr>
          <p:nvPr userDrawn="1"/>
        </p:nvPicPr>
        <p:blipFill rotWithShape="1">
          <a:blip r:embed="rId3">
            <a:alphaModFix amt="35000"/>
          </a:blip>
          <a:srcRect t="15932" b="36920"/>
          <a:stretch/>
        </p:blipFill>
        <p:spPr>
          <a:xfrm>
            <a:off x="8129392" y="0"/>
            <a:ext cx="4062608" cy="6858000"/>
          </a:xfrm>
          <a:prstGeom prst="rect">
            <a:avLst/>
          </a:prstGeom>
        </p:spPr>
      </p:pic>
      <p:sp>
        <p:nvSpPr>
          <p:cNvPr id="2" name="Title 1">
            <a:extLst>
              <a:ext uri="{FF2B5EF4-FFF2-40B4-BE49-F238E27FC236}">
                <a16:creationId xmlns:a16="http://schemas.microsoft.com/office/drawing/2014/main" id="{2409B894-82D7-A759-66F9-47FF4BD046C5}"/>
              </a:ext>
            </a:extLst>
          </p:cNvPr>
          <p:cNvSpPr>
            <a:spLocks noGrp="1"/>
          </p:cNvSpPr>
          <p:nvPr>
            <p:ph type="ctrTitle"/>
          </p:nvPr>
        </p:nvSpPr>
        <p:spPr>
          <a:xfrm>
            <a:off x="1027134" y="2517731"/>
            <a:ext cx="6989106" cy="2780322"/>
          </a:xfrm>
          <a:noFill/>
        </p:spPr>
        <p:txBody>
          <a:bodyPr anchor="b">
            <a:normAutofit/>
          </a:bodyPr>
          <a:lstStyle>
            <a:lvl1pPr algn="l">
              <a:defRPr sz="5000" b="1" i="0">
                <a:solidFill>
                  <a:srgbClr val="FFFFFF"/>
                </a:solidFill>
                <a:latin typeface="Work Sans"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2E814D68-7C09-397E-DA42-4EFCDC7F0633}"/>
              </a:ext>
            </a:extLst>
          </p:cNvPr>
          <p:cNvSpPr>
            <a:spLocks noGrp="1"/>
          </p:cNvSpPr>
          <p:nvPr>
            <p:ph type="subTitle" idx="1" hasCustomPrompt="1"/>
          </p:nvPr>
        </p:nvSpPr>
        <p:spPr>
          <a:xfrm>
            <a:off x="1027134" y="5523978"/>
            <a:ext cx="6989106" cy="380617"/>
          </a:xfrm>
        </p:spPr>
        <p:txBody>
          <a:bodyPr>
            <a:normAutofit/>
          </a:bodyPr>
          <a:lstStyle>
            <a:lvl1pPr marL="0" indent="0" algn="l">
              <a:buNone/>
              <a:defRPr sz="2000" b="1" i="0" spc="200" baseline="0">
                <a:solidFill>
                  <a:schemeClr val="accent1"/>
                </a:solidFill>
                <a:latin typeface="Work San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ubtitle 2">
            <a:extLst>
              <a:ext uri="{FF2B5EF4-FFF2-40B4-BE49-F238E27FC236}">
                <a16:creationId xmlns:a16="http://schemas.microsoft.com/office/drawing/2014/main" id="{F473CA74-5A28-FD73-6DC1-A67D37AFDC69}"/>
              </a:ext>
            </a:extLst>
          </p:cNvPr>
          <p:cNvSpPr txBox="1">
            <a:spLocks/>
          </p:cNvSpPr>
          <p:nvPr userDrawn="1"/>
        </p:nvSpPr>
        <p:spPr>
          <a:xfrm>
            <a:off x="8701434" y="6477383"/>
            <a:ext cx="3277206" cy="38061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accent3"/>
                </a:solidFill>
                <a:latin typeface="Work Sans Light"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tabLst>
                <a:tab pos="4108450" algn="l"/>
              </a:tabLst>
              <a:defRPr sz="2000" b="0" i="0" kern="1200">
                <a:solidFill>
                  <a:schemeClr val="accent3"/>
                </a:solidFill>
                <a:latin typeface="Work Sans Light"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lumMod val="20000"/>
                    <a:lumOff val="80000"/>
                  </a:schemeClr>
                </a:solidFill>
                <a:latin typeface="Work Sans Light" pitchFamily="2" charset="0"/>
              </a:rPr>
              <a:t>FOR INTERNAL USE ONLY</a:t>
            </a:r>
          </a:p>
        </p:txBody>
      </p:sp>
    </p:spTree>
    <p:extLst>
      <p:ext uri="{BB962C8B-B14F-4D97-AF65-F5344CB8AC3E}">
        <p14:creationId xmlns:p14="http://schemas.microsoft.com/office/powerpoint/2010/main" val="2198307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Our Impact Testimonial (Purple)">
    <p:spTree>
      <p:nvGrpSpPr>
        <p:cNvPr id="1" name=""/>
        <p:cNvGrpSpPr/>
        <p:nvPr/>
      </p:nvGrpSpPr>
      <p:grpSpPr>
        <a:xfrm>
          <a:off x="0" y="0"/>
          <a:ext cx="0" cy="0"/>
          <a:chOff x="0" y="0"/>
          <a:chExt cx="0" cy="0"/>
        </a:xfrm>
      </p:grpSpPr>
      <p:pic>
        <p:nvPicPr>
          <p:cNvPr id="11" name="Picture 10" descr="A picture containing indoor, person&#10;&#10;Description automatically generated">
            <a:extLst>
              <a:ext uri="{FF2B5EF4-FFF2-40B4-BE49-F238E27FC236}">
                <a16:creationId xmlns:a16="http://schemas.microsoft.com/office/drawing/2014/main" id="{B481046D-3840-FD71-21EB-51A43AB777A4}"/>
              </a:ext>
            </a:extLst>
          </p:cNvPr>
          <p:cNvPicPr>
            <a:picLocks noChangeAspect="1"/>
          </p:cNvPicPr>
          <p:nvPr userDrawn="1"/>
        </p:nvPicPr>
        <p:blipFill rotWithShape="1">
          <a:blip r:embed="rId2"/>
          <a:srcRect l="3514" t="13719" b="13719"/>
          <a:stretch/>
        </p:blipFill>
        <p:spPr>
          <a:xfrm>
            <a:off x="-2" y="0"/>
            <a:ext cx="12192001" cy="6112700"/>
          </a:xfrm>
          <a:prstGeom prst="rect">
            <a:avLst/>
          </a:prstGeom>
        </p:spPr>
      </p:pic>
      <p:sp>
        <p:nvSpPr>
          <p:cNvPr id="4" name="Title 1">
            <a:extLst>
              <a:ext uri="{FF2B5EF4-FFF2-40B4-BE49-F238E27FC236}">
                <a16:creationId xmlns:a16="http://schemas.microsoft.com/office/drawing/2014/main" id="{4E1E78BC-D298-2530-87DB-A642E02A79CD}"/>
              </a:ext>
            </a:extLst>
          </p:cNvPr>
          <p:cNvSpPr>
            <a:spLocks noGrp="1"/>
          </p:cNvSpPr>
          <p:nvPr>
            <p:ph type="title" hasCustomPrompt="1"/>
          </p:nvPr>
        </p:nvSpPr>
        <p:spPr>
          <a:xfrm>
            <a:off x="838200" y="365125"/>
            <a:ext cx="10515600" cy="1325563"/>
          </a:xfrm>
        </p:spPr>
        <p:txBody>
          <a:bodyPr>
            <a:normAutofit/>
          </a:bodyPr>
          <a:lstStyle>
            <a:lvl1pPr>
              <a:defRPr sz="4400" b="1" i="0" spc="0" baseline="0">
                <a:solidFill>
                  <a:srgbClr val="FFFFFF"/>
                </a:solidFill>
                <a:latin typeface="Big Shoulders Text" pitchFamily="2" charset="0"/>
                <a:cs typeface="Arial" panose="020B0604020202020204" pitchFamily="34" charset="0"/>
              </a:defRPr>
            </a:lvl1pPr>
          </a:lstStyle>
          <a:p>
            <a:r>
              <a:rPr lang="en-US" dirty="0"/>
              <a:t>Future Impact</a:t>
            </a:r>
          </a:p>
        </p:txBody>
      </p:sp>
      <p:cxnSp>
        <p:nvCxnSpPr>
          <p:cNvPr id="6" name="Straight Connector 5">
            <a:extLst>
              <a:ext uri="{FF2B5EF4-FFF2-40B4-BE49-F238E27FC236}">
                <a16:creationId xmlns:a16="http://schemas.microsoft.com/office/drawing/2014/main" id="{4DD88A1A-493F-9DB8-6107-90C97FF17AA6}"/>
              </a:ext>
            </a:extLst>
          </p:cNvPr>
          <p:cNvCxnSpPr>
            <a:cxnSpLocks/>
          </p:cNvCxnSpPr>
          <p:nvPr userDrawn="1"/>
        </p:nvCxnSpPr>
        <p:spPr>
          <a:xfrm>
            <a:off x="914400" y="599440"/>
            <a:ext cx="2037347"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pic>
        <p:nvPicPr>
          <p:cNvPr id="2" name="Picture 1" descr="Logo&#10;&#10;Description automatically generated">
            <a:extLst>
              <a:ext uri="{FF2B5EF4-FFF2-40B4-BE49-F238E27FC236}">
                <a16:creationId xmlns:a16="http://schemas.microsoft.com/office/drawing/2014/main" id="{F6493C59-F00C-4ECB-2A6A-77D17E67DC45}"/>
              </a:ext>
            </a:extLst>
          </p:cNvPr>
          <p:cNvPicPr>
            <a:picLocks noChangeAspect="1"/>
          </p:cNvPicPr>
          <p:nvPr userDrawn="1"/>
        </p:nvPicPr>
        <p:blipFill>
          <a:blip r:embed="rId3"/>
          <a:stretch>
            <a:fillRect/>
          </a:stretch>
        </p:blipFill>
        <p:spPr>
          <a:xfrm>
            <a:off x="838200" y="6160251"/>
            <a:ext cx="2035769" cy="529300"/>
          </a:xfrm>
          <a:prstGeom prst="rect">
            <a:avLst/>
          </a:prstGeom>
        </p:spPr>
      </p:pic>
      <p:sp>
        <p:nvSpPr>
          <p:cNvPr id="8" name="Content Placeholder 7">
            <a:extLst>
              <a:ext uri="{FF2B5EF4-FFF2-40B4-BE49-F238E27FC236}">
                <a16:creationId xmlns:a16="http://schemas.microsoft.com/office/drawing/2014/main" id="{F1F77334-49A7-D493-739F-C4A8F7C22EB9}"/>
              </a:ext>
            </a:extLst>
          </p:cNvPr>
          <p:cNvSpPr>
            <a:spLocks noGrp="1"/>
          </p:cNvSpPr>
          <p:nvPr>
            <p:ph sz="quarter" idx="10"/>
          </p:nvPr>
        </p:nvSpPr>
        <p:spPr>
          <a:xfrm>
            <a:off x="838200" y="2056451"/>
            <a:ext cx="10515600" cy="3147938"/>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ubtitle 2">
            <a:extLst>
              <a:ext uri="{FF2B5EF4-FFF2-40B4-BE49-F238E27FC236}">
                <a16:creationId xmlns:a16="http://schemas.microsoft.com/office/drawing/2014/main" id="{017948C9-2DF8-E193-0BBB-E1398564CA5A}"/>
              </a:ext>
            </a:extLst>
          </p:cNvPr>
          <p:cNvSpPr txBox="1">
            <a:spLocks/>
          </p:cNvSpPr>
          <p:nvPr userDrawn="1"/>
        </p:nvSpPr>
        <p:spPr>
          <a:xfrm>
            <a:off x="8701434" y="6477383"/>
            <a:ext cx="3277206" cy="38061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accent3"/>
                </a:solidFill>
                <a:latin typeface="Work Sans Light"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tabLst>
                <a:tab pos="4108450" algn="l"/>
              </a:tabLst>
              <a:defRPr sz="2000" b="0" i="0" kern="1200">
                <a:solidFill>
                  <a:schemeClr val="accent3"/>
                </a:solidFill>
                <a:latin typeface="Work Sans Light"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lumMod val="20000"/>
                    <a:lumOff val="80000"/>
                  </a:schemeClr>
                </a:solidFill>
                <a:latin typeface="Work Sans Light" pitchFamily="2" charset="0"/>
              </a:rPr>
              <a:t>FOR INTERNAL USE ONLY</a:t>
            </a:r>
          </a:p>
        </p:txBody>
      </p:sp>
    </p:spTree>
    <p:extLst>
      <p:ext uri="{BB962C8B-B14F-4D97-AF65-F5344CB8AC3E}">
        <p14:creationId xmlns:p14="http://schemas.microsoft.com/office/powerpoint/2010/main" val="3727940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Our Impact Testimonial (Pink)">
    <p:spTree>
      <p:nvGrpSpPr>
        <p:cNvPr id="1" name=""/>
        <p:cNvGrpSpPr/>
        <p:nvPr/>
      </p:nvGrpSpPr>
      <p:grpSpPr>
        <a:xfrm>
          <a:off x="0" y="0"/>
          <a:ext cx="0" cy="0"/>
          <a:chOff x="0" y="0"/>
          <a:chExt cx="0" cy="0"/>
        </a:xfrm>
      </p:grpSpPr>
      <p:pic>
        <p:nvPicPr>
          <p:cNvPr id="5" name="Picture 4" descr="A group of people standing around a person lying on a bed&#10;&#10;Description automatically generated with low confidence">
            <a:extLst>
              <a:ext uri="{FF2B5EF4-FFF2-40B4-BE49-F238E27FC236}">
                <a16:creationId xmlns:a16="http://schemas.microsoft.com/office/drawing/2014/main" id="{9ED112AF-BAC1-4B7D-A2D2-9FB51AA77030}"/>
              </a:ext>
            </a:extLst>
          </p:cNvPr>
          <p:cNvPicPr>
            <a:picLocks noChangeAspect="1"/>
          </p:cNvPicPr>
          <p:nvPr userDrawn="1"/>
        </p:nvPicPr>
        <p:blipFill rotWithShape="1">
          <a:blip r:embed="rId2"/>
          <a:srcRect b="24794"/>
          <a:stretch/>
        </p:blipFill>
        <p:spPr>
          <a:xfrm>
            <a:off x="-1" y="-1"/>
            <a:ext cx="12191999" cy="6112701"/>
          </a:xfrm>
          <a:prstGeom prst="rect">
            <a:avLst/>
          </a:prstGeom>
        </p:spPr>
      </p:pic>
      <p:sp>
        <p:nvSpPr>
          <p:cNvPr id="4" name="Title 1">
            <a:extLst>
              <a:ext uri="{FF2B5EF4-FFF2-40B4-BE49-F238E27FC236}">
                <a16:creationId xmlns:a16="http://schemas.microsoft.com/office/drawing/2014/main" id="{4E1E78BC-D298-2530-87DB-A642E02A79CD}"/>
              </a:ext>
            </a:extLst>
          </p:cNvPr>
          <p:cNvSpPr>
            <a:spLocks noGrp="1"/>
          </p:cNvSpPr>
          <p:nvPr>
            <p:ph type="title" hasCustomPrompt="1"/>
          </p:nvPr>
        </p:nvSpPr>
        <p:spPr>
          <a:xfrm>
            <a:off x="838200" y="365125"/>
            <a:ext cx="10515600" cy="1325563"/>
          </a:xfrm>
        </p:spPr>
        <p:txBody>
          <a:bodyPr>
            <a:normAutofit/>
          </a:bodyPr>
          <a:lstStyle>
            <a:lvl1pPr>
              <a:defRPr sz="4400" b="1" i="0" spc="0" baseline="0">
                <a:solidFill>
                  <a:srgbClr val="FFFFFF"/>
                </a:solidFill>
                <a:latin typeface="Big Shoulders Text" pitchFamily="2" charset="0"/>
                <a:cs typeface="Arial" panose="020B0604020202020204" pitchFamily="34" charset="0"/>
              </a:defRPr>
            </a:lvl1pPr>
          </a:lstStyle>
          <a:p>
            <a:r>
              <a:rPr lang="en-US" dirty="0"/>
              <a:t>Bold Callouts</a:t>
            </a:r>
          </a:p>
        </p:txBody>
      </p:sp>
      <p:cxnSp>
        <p:nvCxnSpPr>
          <p:cNvPr id="6" name="Straight Connector 5">
            <a:extLst>
              <a:ext uri="{FF2B5EF4-FFF2-40B4-BE49-F238E27FC236}">
                <a16:creationId xmlns:a16="http://schemas.microsoft.com/office/drawing/2014/main" id="{4DD88A1A-493F-9DB8-6107-90C97FF17AA6}"/>
              </a:ext>
            </a:extLst>
          </p:cNvPr>
          <p:cNvCxnSpPr>
            <a:cxnSpLocks/>
          </p:cNvCxnSpPr>
          <p:nvPr userDrawn="1"/>
        </p:nvCxnSpPr>
        <p:spPr>
          <a:xfrm>
            <a:off x="914400" y="599440"/>
            <a:ext cx="2037347"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pic>
        <p:nvPicPr>
          <p:cNvPr id="2" name="Picture 1" descr="Logo&#10;&#10;Description automatically generated">
            <a:extLst>
              <a:ext uri="{FF2B5EF4-FFF2-40B4-BE49-F238E27FC236}">
                <a16:creationId xmlns:a16="http://schemas.microsoft.com/office/drawing/2014/main" id="{6CFC5D25-FAD6-8383-0847-6464D8991326}"/>
              </a:ext>
            </a:extLst>
          </p:cNvPr>
          <p:cNvPicPr>
            <a:picLocks noChangeAspect="1"/>
          </p:cNvPicPr>
          <p:nvPr userDrawn="1"/>
        </p:nvPicPr>
        <p:blipFill>
          <a:blip r:embed="rId3"/>
          <a:stretch>
            <a:fillRect/>
          </a:stretch>
        </p:blipFill>
        <p:spPr>
          <a:xfrm>
            <a:off x="838200" y="6160251"/>
            <a:ext cx="2035769" cy="529300"/>
          </a:xfrm>
          <a:prstGeom prst="rect">
            <a:avLst/>
          </a:prstGeom>
        </p:spPr>
      </p:pic>
      <p:sp>
        <p:nvSpPr>
          <p:cNvPr id="12" name="SmartArt Placeholder 11">
            <a:extLst>
              <a:ext uri="{FF2B5EF4-FFF2-40B4-BE49-F238E27FC236}">
                <a16:creationId xmlns:a16="http://schemas.microsoft.com/office/drawing/2014/main" id="{8C1153EB-B3B1-4113-9050-F41D78D1D58A}"/>
              </a:ext>
            </a:extLst>
          </p:cNvPr>
          <p:cNvSpPr>
            <a:spLocks noGrp="1"/>
          </p:cNvSpPr>
          <p:nvPr>
            <p:ph type="dgm" sz="quarter" idx="10"/>
          </p:nvPr>
        </p:nvSpPr>
        <p:spPr>
          <a:xfrm>
            <a:off x="838200" y="2177762"/>
            <a:ext cx="10515600" cy="3333576"/>
          </a:xfrm>
        </p:spPr>
        <p:txBody>
          <a:bodyPr/>
          <a:lstStyle/>
          <a:p>
            <a:endParaRPr lang="en-US" dirty="0"/>
          </a:p>
        </p:txBody>
      </p:sp>
      <p:sp>
        <p:nvSpPr>
          <p:cNvPr id="13" name="Subtitle 2">
            <a:extLst>
              <a:ext uri="{FF2B5EF4-FFF2-40B4-BE49-F238E27FC236}">
                <a16:creationId xmlns:a16="http://schemas.microsoft.com/office/drawing/2014/main" id="{0D5297C8-41EE-7146-5B2A-21740A0C6AC6}"/>
              </a:ext>
            </a:extLst>
          </p:cNvPr>
          <p:cNvSpPr txBox="1">
            <a:spLocks/>
          </p:cNvSpPr>
          <p:nvPr userDrawn="1"/>
        </p:nvSpPr>
        <p:spPr>
          <a:xfrm>
            <a:off x="8701434" y="6477383"/>
            <a:ext cx="3277206" cy="38061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accent3"/>
                </a:solidFill>
                <a:latin typeface="Work Sans Light"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tabLst>
                <a:tab pos="4108450" algn="l"/>
              </a:tabLst>
              <a:defRPr sz="2000" b="0" i="0" kern="1200">
                <a:solidFill>
                  <a:schemeClr val="accent3"/>
                </a:solidFill>
                <a:latin typeface="Work Sans Light"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lumMod val="20000"/>
                    <a:lumOff val="80000"/>
                  </a:schemeClr>
                </a:solidFill>
                <a:latin typeface="Work Sans Light" pitchFamily="2" charset="0"/>
              </a:rPr>
              <a:t>FOR INTERNAL USE ONLY</a:t>
            </a:r>
          </a:p>
        </p:txBody>
      </p:sp>
    </p:spTree>
    <p:extLst>
      <p:ext uri="{BB962C8B-B14F-4D97-AF65-F5344CB8AC3E}">
        <p14:creationId xmlns:p14="http://schemas.microsoft.com/office/powerpoint/2010/main" val="1794452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Next Ste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97027-D591-2C28-B4A4-2770D6E363DD}"/>
              </a:ext>
            </a:extLst>
          </p:cNvPr>
          <p:cNvSpPr>
            <a:spLocks noGrp="1"/>
          </p:cNvSpPr>
          <p:nvPr>
            <p:ph type="title" hasCustomPrompt="1"/>
          </p:nvPr>
        </p:nvSpPr>
        <p:spPr/>
        <p:txBody>
          <a:bodyPr>
            <a:normAutofit/>
          </a:bodyPr>
          <a:lstStyle>
            <a:lvl1pPr>
              <a:defRPr sz="4400" b="1" i="0" spc="0" baseline="0">
                <a:solidFill>
                  <a:srgbClr val="ED1878"/>
                </a:solidFill>
                <a:latin typeface="Big Shoulders Text" pitchFamily="2" charset="0"/>
                <a:cs typeface="Arial" panose="020B0604020202020204" pitchFamily="34" charset="0"/>
              </a:defRPr>
            </a:lvl1pPr>
          </a:lstStyle>
          <a:p>
            <a:r>
              <a:rPr lang="en-US" dirty="0"/>
              <a:t>Wrap Up</a:t>
            </a:r>
          </a:p>
        </p:txBody>
      </p:sp>
      <p:cxnSp>
        <p:nvCxnSpPr>
          <p:cNvPr id="3" name="Straight Connector 2">
            <a:extLst>
              <a:ext uri="{FF2B5EF4-FFF2-40B4-BE49-F238E27FC236}">
                <a16:creationId xmlns:a16="http://schemas.microsoft.com/office/drawing/2014/main" id="{1DF3BF55-AB00-6E92-8640-3F87B3F213EE}"/>
              </a:ext>
            </a:extLst>
          </p:cNvPr>
          <p:cNvCxnSpPr>
            <a:cxnSpLocks/>
          </p:cNvCxnSpPr>
          <p:nvPr userDrawn="1"/>
        </p:nvCxnSpPr>
        <p:spPr>
          <a:xfrm>
            <a:off x="914400" y="599440"/>
            <a:ext cx="198922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0E818F04-4A9B-1251-5643-E675E190FFE3}"/>
              </a:ext>
            </a:extLst>
          </p:cNvPr>
          <p:cNvPicPr>
            <a:picLocks noChangeAspect="1"/>
          </p:cNvPicPr>
          <p:nvPr userDrawn="1"/>
        </p:nvPicPr>
        <p:blipFill>
          <a:blip r:embed="rId2"/>
          <a:stretch>
            <a:fillRect/>
          </a:stretch>
        </p:blipFill>
        <p:spPr>
          <a:xfrm>
            <a:off x="838200" y="6160251"/>
            <a:ext cx="2035769" cy="529300"/>
          </a:xfrm>
          <a:prstGeom prst="rect">
            <a:avLst/>
          </a:prstGeom>
        </p:spPr>
      </p:pic>
      <p:sp>
        <p:nvSpPr>
          <p:cNvPr id="8" name="Content Placeholder 7">
            <a:extLst>
              <a:ext uri="{FF2B5EF4-FFF2-40B4-BE49-F238E27FC236}">
                <a16:creationId xmlns:a16="http://schemas.microsoft.com/office/drawing/2014/main" id="{7C266BBC-2804-C9A0-0C66-B10F58B1915D}"/>
              </a:ext>
            </a:extLst>
          </p:cNvPr>
          <p:cNvSpPr>
            <a:spLocks noGrp="1"/>
          </p:cNvSpPr>
          <p:nvPr>
            <p:ph sz="quarter" idx="10"/>
          </p:nvPr>
        </p:nvSpPr>
        <p:spPr>
          <a:xfrm>
            <a:off x="1006475" y="2170113"/>
            <a:ext cx="10190163" cy="334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ubtitle 2">
            <a:extLst>
              <a:ext uri="{FF2B5EF4-FFF2-40B4-BE49-F238E27FC236}">
                <a16:creationId xmlns:a16="http://schemas.microsoft.com/office/drawing/2014/main" id="{F7506293-2A91-E8B7-F9D2-1C4428DAB912}"/>
              </a:ext>
            </a:extLst>
          </p:cNvPr>
          <p:cNvSpPr txBox="1">
            <a:spLocks/>
          </p:cNvSpPr>
          <p:nvPr userDrawn="1"/>
        </p:nvSpPr>
        <p:spPr>
          <a:xfrm>
            <a:off x="8701434" y="6477383"/>
            <a:ext cx="3277206" cy="38061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accent3"/>
                </a:solidFill>
                <a:latin typeface="Work Sans Light"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tabLst>
                <a:tab pos="4108450" algn="l"/>
              </a:tabLst>
              <a:defRPr sz="2000" b="0" i="0" kern="1200">
                <a:solidFill>
                  <a:schemeClr val="accent3"/>
                </a:solidFill>
                <a:latin typeface="Work Sans Light"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lumMod val="20000"/>
                    <a:lumOff val="80000"/>
                  </a:schemeClr>
                </a:solidFill>
                <a:latin typeface="Work Sans Light" pitchFamily="2" charset="0"/>
              </a:rPr>
              <a:t>FOR INTERNAL USE ONLY</a:t>
            </a:r>
          </a:p>
        </p:txBody>
      </p:sp>
    </p:spTree>
    <p:extLst>
      <p:ext uri="{BB962C8B-B14F-4D97-AF65-F5344CB8AC3E}">
        <p14:creationId xmlns:p14="http://schemas.microsoft.com/office/powerpoint/2010/main" val="4261752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4CDCD1-9A87-3693-D7C6-5C2B9572FE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301" y="238511"/>
            <a:ext cx="3943120" cy="1023487"/>
          </a:xfrm>
          <a:prstGeom prst="rect">
            <a:avLst/>
          </a:prstGeom>
        </p:spPr>
      </p:pic>
      <p:pic>
        <p:nvPicPr>
          <p:cNvPr id="8" name="Picture 7">
            <a:extLst>
              <a:ext uri="{FF2B5EF4-FFF2-40B4-BE49-F238E27FC236}">
                <a16:creationId xmlns:a16="http://schemas.microsoft.com/office/drawing/2014/main" id="{317449D5-A7E1-F52A-15F2-F942108DFBEE}"/>
              </a:ext>
            </a:extLst>
          </p:cNvPr>
          <p:cNvPicPr>
            <a:picLocks noChangeAspect="1"/>
          </p:cNvPicPr>
          <p:nvPr userDrawn="1"/>
        </p:nvPicPr>
        <p:blipFill rotWithShape="1">
          <a:blip r:embed="rId3">
            <a:alphaModFix amt="35000"/>
          </a:blip>
          <a:srcRect t="824" r="63431" b="15358"/>
          <a:stretch/>
        </p:blipFill>
        <p:spPr>
          <a:xfrm rot="5400000">
            <a:off x="5353170" y="19168"/>
            <a:ext cx="1485662" cy="12192002"/>
          </a:xfrm>
          <a:prstGeom prst="rect">
            <a:avLst/>
          </a:prstGeom>
        </p:spPr>
      </p:pic>
      <p:sp>
        <p:nvSpPr>
          <p:cNvPr id="2" name="TextBox 1">
            <a:extLst>
              <a:ext uri="{FF2B5EF4-FFF2-40B4-BE49-F238E27FC236}">
                <a16:creationId xmlns:a16="http://schemas.microsoft.com/office/drawing/2014/main" id="{B68CDE52-BAA1-C4F7-58B0-83CAE5F51C5B}"/>
              </a:ext>
            </a:extLst>
          </p:cNvPr>
          <p:cNvSpPr txBox="1"/>
          <p:nvPr userDrawn="1"/>
        </p:nvSpPr>
        <p:spPr>
          <a:xfrm>
            <a:off x="1054331" y="1753985"/>
            <a:ext cx="6608618" cy="707886"/>
          </a:xfrm>
          <a:prstGeom prst="rect">
            <a:avLst/>
          </a:prstGeom>
          <a:noFill/>
        </p:spPr>
        <p:txBody>
          <a:bodyPr wrap="square" rtlCol="0">
            <a:spAutoFit/>
          </a:bodyPr>
          <a:lstStyle/>
          <a:p>
            <a:r>
              <a:rPr lang="en-US" sz="4000" dirty="0">
                <a:solidFill>
                  <a:srgbClr val="FFFFFF"/>
                </a:solidFill>
                <a:latin typeface="Big Shoulders Text" pitchFamily="2" charset="0"/>
              </a:rPr>
              <a:t>Up Next Month</a:t>
            </a:r>
          </a:p>
        </p:txBody>
      </p:sp>
      <p:sp>
        <p:nvSpPr>
          <p:cNvPr id="5" name="Text Placeholder 4">
            <a:extLst>
              <a:ext uri="{FF2B5EF4-FFF2-40B4-BE49-F238E27FC236}">
                <a16:creationId xmlns:a16="http://schemas.microsoft.com/office/drawing/2014/main" id="{EA75BE7C-7BDB-75BF-93C0-B80ECF229D7F}"/>
              </a:ext>
            </a:extLst>
          </p:cNvPr>
          <p:cNvSpPr>
            <a:spLocks noGrp="1"/>
          </p:cNvSpPr>
          <p:nvPr>
            <p:ph type="body" sz="quarter" idx="10"/>
          </p:nvPr>
        </p:nvSpPr>
        <p:spPr>
          <a:xfrm>
            <a:off x="1255713" y="2643188"/>
            <a:ext cx="9351962" cy="24272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ubtitle 2">
            <a:extLst>
              <a:ext uri="{FF2B5EF4-FFF2-40B4-BE49-F238E27FC236}">
                <a16:creationId xmlns:a16="http://schemas.microsoft.com/office/drawing/2014/main" id="{879D3658-C641-B23C-DFC7-E374AA58E8C4}"/>
              </a:ext>
            </a:extLst>
          </p:cNvPr>
          <p:cNvSpPr txBox="1">
            <a:spLocks/>
          </p:cNvSpPr>
          <p:nvPr userDrawn="1"/>
        </p:nvSpPr>
        <p:spPr>
          <a:xfrm>
            <a:off x="8701434" y="6477383"/>
            <a:ext cx="3277206" cy="38061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accent3"/>
                </a:solidFill>
                <a:latin typeface="Work Sans Light"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tabLst>
                <a:tab pos="4108450" algn="l"/>
              </a:tabLst>
              <a:defRPr sz="2000" b="0" i="0" kern="1200">
                <a:solidFill>
                  <a:schemeClr val="accent3"/>
                </a:solidFill>
                <a:latin typeface="Work Sans Light"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lumMod val="20000"/>
                    <a:lumOff val="80000"/>
                  </a:schemeClr>
                </a:solidFill>
                <a:latin typeface="Work Sans Light" pitchFamily="2" charset="0"/>
              </a:rPr>
              <a:t>FOR INTERNAL USE ONLY</a:t>
            </a:r>
          </a:p>
        </p:txBody>
      </p:sp>
    </p:spTree>
    <p:extLst>
      <p:ext uri="{BB962C8B-B14F-4D97-AF65-F5344CB8AC3E}">
        <p14:creationId xmlns:p14="http://schemas.microsoft.com/office/powerpoint/2010/main" val="3358064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Ligh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9B894-82D7-A759-66F9-47FF4BD046C5}"/>
              </a:ext>
            </a:extLst>
          </p:cNvPr>
          <p:cNvSpPr>
            <a:spLocks noGrp="1"/>
          </p:cNvSpPr>
          <p:nvPr>
            <p:ph type="ctrTitle"/>
          </p:nvPr>
        </p:nvSpPr>
        <p:spPr>
          <a:xfrm>
            <a:off x="1027134" y="2517731"/>
            <a:ext cx="6775746" cy="2780322"/>
          </a:xfrm>
          <a:noFill/>
        </p:spPr>
        <p:txBody>
          <a:bodyPr anchor="b">
            <a:normAutofit/>
          </a:bodyPr>
          <a:lstStyle>
            <a:lvl1pPr algn="l">
              <a:defRPr sz="5000" b="1" i="0">
                <a:solidFill>
                  <a:schemeClr val="tx1"/>
                </a:solidFill>
                <a:latin typeface="Work Sans"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2E814D68-7C09-397E-DA42-4EFCDC7F0633}"/>
              </a:ext>
            </a:extLst>
          </p:cNvPr>
          <p:cNvSpPr>
            <a:spLocks noGrp="1"/>
          </p:cNvSpPr>
          <p:nvPr>
            <p:ph type="subTitle" idx="1" hasCustomPrompt="1"/>
          </p:nvPr>
        </p:nvSpPr>
        <p:spPr>
          <a:xfrm>
            <a:off x="1027134" y="5523978"/>
            <a:ext cx="6775746" cy="380617"/>
          </a:xfrm>
        </p:spPr>
        <p:txBody>
          <a:bodyPr>
            <a:normAutofit/>
          </a:bodyPr>
          <a:lstStyle>
            <a:lvl1pPr marL="0" indent="0" algn="l">
              <a:buNone/>
              <a:defRPr sz="2000" b="1" i="0" spc="200" baseline="0">
                <a:solidFill>
                  <a:schemeClr val="accent1"/>
                </a:solidFill>
                <a:latin typeface="Work San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a:extLst>
              <a:ext uri="{FF2B5EF4-FFF2-40B4-BE49-F238E27FC236}">
                <a16:creationId xmlns:a16="http://schemas.microsoft.com/office/drawing/2014/main" id="{BD6337A8-9082-8F17-249A-69F4672FC59A}"/>
              </a:ext>
            </a:extLst>
          </p:cNvPr>
          <p:cNvPicPr>
            <a:picLocks noChangeAspect="1"/>
          </p:cNvPicPr>
          <p:nvPr userDrawn="1"/>
        </p:nvPicPr>
        <p:blipFill rotWithShape="1">
          <a:blip r:embed="rId2">
            <a:alphaModFix amt="10000"/>
          </a:blip>
          <a:srcRect t="40761" r="8980" b="11919"/>
          <a:stretch/>
        </p:blipFill>
        <p:spPr>
          <a:xfrm>
            <a:off x="8129392" y="0"/>
            <a:ext cx="4062608" cy="6858001"/>
          </a:xfrm>
          <a:prstGeom prst="rect">
            <a:avLst/>
          </a:prstGeom>
        </p:spPr>
      </p:pic>
      <p:sp>
        <p:nvSpPr>
          <p:cNvPr id="9" name="Rectangle 8">
            <a:extLst>
              <a:ext uri="{FF2B5EF4-FFF2-40B4-BE49-F238E27FC236}">
                <a16:creationId xmlns:a16="http://schemas.microsoft.com/office/drawing/2014/main" id="{25A8F362-8467-6443-0B3B-7BDCED390BD7}"/>
              </a:ext>
            </a:extLst>
          </p:cNvPr>
          <p:cNvSpPr/>
          <p:nvPr userDrawn="1"/>
        </p:nvSpPr>
        <p:spPr>
          <a:xfrm>
            <a:off x="4797468" y="6313118"/>
            <a:ext cx="2580362" cy="4384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a:extLst>
              <a:ext uri="{FF2B5EF4-FFF2-40B4-BE49-F238E27FC236}">
                <a16:creationId xmlns:a16="http://schemas.microsoft.com/office/drawing/2014/main" id="{962DC3C9-60CC-A8C9-9834-5EA04B5FCAB8}"/>
              </a:ext>
            </a:extLst>
          </p:cNvPr>
          <p:cNvSpPr txBox="1">
            <a:spLocks/>
          </p:cNvSpPr>
          <p:nvPr userDrawn="1"/>
        </p:nvSpPr>
        <p:spPr>
          <a:xfrm>
            <a:off x="8701434" y="6477383"/>
            <a:ext cx="3277206" cy="38061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accent3"/>
                </a:solidFill>
                <a:latin typeface="Work Sans Light"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tabLst>
                <a:tab pos="4108450" algn="l"/>
              </a:tabLst>
              <a:defRPr sz="2000" b="0" i="0" kern="1200">
                <a:solidFill>
                  <a:schemeClr val="accent3"/>
                </a:solidFill>
                <a:latin typeface="Work Sans Light"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164C"/>
                </a:solidFill>
                <a:latin typeface="Work Sans Light" pitchFamily="2" charset="0"/>
              </a:rPr>
              <a:t>FOR INTERNAL USE ONLY</a:t>
            </a:r>
          </a:p>
        </p:txBody>
      </p:sp>
      <p:sp>
        <p:nvSpPr>
          <p:cNvPr id="7" name="AutoShape 2">
            <a:extLst>
              <a:ext uri="{FF2B5EF4-FFF2-40B4-BE49-F238E27FC236}">
                <a16:creationId xmlns:a16="http://schemas.microsoft.com/office/drawing/2014/main" id="{C9504491-ADC2-D512-98A4-9542AEF453DA}"/>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 name="Picture 9" descr="Logo&#10;&#10;Description automatically generated">
            <a:extLst>
              <a:ext uri="{FF2B5EF4-FFF2-40B4-BE49-F238E27FC236}">
                <a16:creationId xmlns:a16="http://schemas.microsoft.com/office/drawing/2014/main" id="{D7C18D0C-DB00-688D-F97E-F110E34D887A}"/>
              </a:ext>
            </a:extLst>
          </p:cNvPr>
          <p:cNvPicPr>
            <a:picLocks noChangeAspect="1"/>
          </p:cNvPicPr>
          <p:nvPr userDrawn="1"/>
        </p:nvPicPr>
        <p:blipFill>
          <a:blip r:embed="rId3"/>
          <a:stretch>
            <a:fillRect/>
          </a:stretch>
        </p:blipFill>
        <p:spPr>
          <a:xfrm>
            <a:off x="882708" y="504259"/>
            <a:ext cx="4062608" cy="1787547"/>
          </a:xfrm>
          <a:prstGeom prst="rect">
            <a:avLst/>
          </a:prstGeom>
        </p:spPr>
      </p:pic>
    </p:spTree>
    <p:extLst>
      <p:ext uri="{BB962C8B-B14F-4D97-AF65-F5344CB8AC3E}">
        <p14:creationId xmlns:p14="http://schemas.microsoft.com/office/powerpoint/2010/main" val="758452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A88166AA-2B4B-4F2B-F414-8EB5884D5E29}"/>
              </a:ext>
            </a:extLst>
          </p:cNvPr>
          <p:cNvPicPr>
            <a:picLocks noChangeAspect="1"/>
          </p:cNvPicPr>
          <p:nvPr userDrawn="1"/>
        </p:nvPicPr>
        <p:blipFill rotWithShape="1">
          <a:blip r:embed="rId2"/>
          <a:srcRect b="15168"/>
          <a:stretch/>
        </p:blipFill>
        <p:spPr>
          <a:xfrm>
            <a:off x="0" y="1"/>
            <a:ext cx="12192000" cy="6112700"/>
          </a:xfrm>
          <a:prstGeom prst="rect">
            <a:avLst/>
          </a:prstGeom>
        </p:spPr>
      </p:pic>
      <p:sp>
        <p:nvSpPr>
          <p:cNvPr id="2" name="Title 1">
            <a:extLst>
              <a:ext uri="{FF2B5EF4-FFF2-40B4-BE49-F238E27FC236}">
                <a16:creationId xmlns:a16="http://schemas.microsoft.com/office/drawing/2014/main" id="{C6AFCD0F-7E3E-F848-70C1-463928DBF7F3}"/>
              </a:ext>
            </a:extLst>
          </p:cNvPr>
          <p:cNvSpPr>
            <a:spLocks noGrp="1"/>
          </p:cNvSpPr>
          <p:nvPr>
            <p:ph type="title" hasCustomPrompt="1"/>
          </p:nvPr>
        </p:nvSpPr>
        <p:spPr/>
        <p:txBody>
          <a:bodyPr>
            <a:normAutofit/>
          </a:bodyPr>
          <a:lstStyle>
            <a:lvl1pPr>
              <a:defRPr sz="4400" b="1" i="0" spc="0" baseline="0">
                <a:solidFill>
                  <a:srgbClr val="FFFFFF"/>
                </a:solidFill>
                <a:latin typeface="Work Sans" pitchFamily="2" charset="77"/>
                <a:cs typeface="Arial" panose="020B0604020202020204" pitchFamily="34" charset="0"/>
              </a:defRPr>
            </a:lvl1pPr>
          </a:lstStyle>
          <a:p>
            <a:r>
              <a:rPr lang="en-US" dirty="0"/>
              <a:t>Agenda</a:t>
            </a:r>
          </a:p>
        </p:txBody>
      </p:sp>
      <p:sp>
        <p:nvSpPr>
          <p:cNvPr id="3" name="Content Placeholder 2">
            <a:extLst>
              <a:ext uri="{FF2B5EF4-FFF2-40B4-BE49-F238E27FC236}">
                <a16:creationId xmlns:a16="http://schemas.microsoft.com/office/drawing/2014/main" id="{5696CE99-97E9-164A-9448-4F08A0D832F2}"/>
              </a:ext>
            </a:extLst>
          </p:cNvPr>
          <p:cNvSpPr>
            <a:spLocks noGrp="1"/>
          </p:cNvSpPr>
          <p:nvPr>
            <p:ph idx="1" hasCustomPrompt="1"/>
          </p:nvPr>
        </p:nvSpPr>
        <p:spPr/>
        <p:txBody>
          <a:bodyPr>
            <a:normAutofit/>
          </a:bodyPr>
          <a:lstStyle>
            <a:lvl1pPr>
              <a:defRPr sz="2000">
                <a:solidFill>
                  <a:srgbClr val="FFFFFF"/>
                </a:solidFill>
              </a:defRPr>
            </a:lvl1pPr>
          </a:lstStyle>
          <a:p>
            <a:pPr lvl="0"/>
            <a:r>
              <a:rPr lang="en-US" dirty="0"/>
              <a:t>Who We Are</a:t>
            </a:r>
          </a:p>
          <a:p>
            <a:pPr lvl="0"/>
            <a:r>
              <a:rPr lang="en-US" dirty="0"/>
              <a:t>How We Help</a:t>
            </a:r>
          </a:p>
          <a:p>
            <a:pPr lvl="0"/>
            <a:r>
              <a:rPr lang="en-US" dirty="0"/>
              <a:t>Our Impact</a:t>
            </a:r>
          </a:p>
          <a:p>
            <a:pPr lvl="0"/>
            <a:r>
              <a:rPr lang="en-US" dirty="0"/>
              <a:t>Next Steps</a:t>
            </a:r>
          </a:p>
        </p:txBody>
      </p:sp>
      <p:cxnSp>
        <p:nvCxnSpPr>
          <p:cNvPr id="5" name="Straight Connector 4">
            <a:extLst>
              <a:ext uri="{FF2B5EF4-FFF2-40B4-BE49-F238E27FC236}">
                <a16:creationId xmlns:a16="http://schemas.microsoft.com/office/drawing/2014/main" id="{0C7DA8CE-BB71-CA8B-37D1-41C0568DB1C7}"/>
              </a:ext>
            </a:extLst>
          </p:cNvPr>
          <p:cNvCxnSpPr>
            <a:cxnSpLocks/>
          </p:cNvCxnSpPr>
          <p:nvPr userDrawn="1"/>
        </p:nvCxnSpPr>
        <p:spPr>
          <a:xfrm>
            <a:off x="914400" y="599440"/>
            <a:ext cx="1371600"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358A4509-AB1F-0D1C-5BA0-BD3136AB3E53}"/>
              </a:ext>
            </a:extLst>
          </p:cNvPr>
          <p:cNvPicPr>
            <a:picLocks noChangeAspect="1"/>
          </p:cNvPicPr>
          <p:nvPr userDrawn="1"/>
        </p:nvPicPr>
        <p:blipFill>
          <a:blip r:embed="rId3"/>
          <a:stretch>
            <a:fillRect/>
          </a:stretch>
        </p:blipFill>
        <p:spPr>
          <a:xfrm>
            <a:off x="838200" y="6160251"/>
            <a:ext cx="2035769" cy="529300"/>
          </a:xfrm>
          <a:prstGeom prst="rect">
            <a:avLst/>
          </a:prstGeom>
        </p:spPr>
      </p:pic>
      <p:sp>
        <p:nvSpPr>
          <p:cNvPr id="10" name="Subtitle 2">
            <a:extLst>
              <a:ext uri="{FF2B5EF4-FFF2-40B4-BE49-F238E27FC236}">
                <a16:creationId xmlns:a16="http://schemas.microsoft.com/office/drawing/2014/main" id="{9B3E90AF-C0AC-81C9-DEAB-EC912CB492E6}"/>
              </a:ext>
            </a:extLst>
          </p:cNvPr>
          <p:cNvSpPr txBox="1">
            <a:spLocks/>
          </p:cNvSpPr>
          <p:nvPr userDrawn="1"/>
        </p:nvSpPr>
        <p:spPr>
          <a:xfrm>
            <a:off x="8701434" y="6477383"/>
            <a:ext cx="3277206" cy="38061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accent3"/>
                </a:solidFill>
                <a:latin typeface="Work Sans Light"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tabLst>
                <a:tab pos="4108450" algn="l"/>
              </a:tabLst>
              <a:defRPr sz="2000" b="0" i="0" kern="1200">
                <a:solidFill>
                  <a:schemeClr val="accent3"/>
                </a:solidFill>
                <a:latin typeface="Work Sans Light"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lumMod val="20000"/>
                    <a:lumOff val="80000"/>
                  </a:schemeClr>
                </a:solidFill>
                <a:latin typeface="Work Sans Light" pitchFamily="2" charset="0"/>
              </a:rPr>
              <a:t>FOR INTERNAL USE ONLY</a:t>
            </a:r>
          </a:p>
        </p:txBody>
      </p:sp>
    </p:spTree>
    <p:extLst>
      <p:ext uri="{BB962C8B-B14F-4D97-AF65-F5344CB8AC3E}">
        <p14:creationId xmlns:p14="http://schemas.microsoft.com/office/powerpoint/2010/main" val="2914395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Who We A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97027-D591-2C28-B4A4-2770D6E363DD}"/>
              </a:ext>
            </a:extLst>
          </p:cNvPr>
          <p:cNvSpPr>
            <a:spLocks noGrp="1"/>
          </p:cNvSpPr>
          <p:nvPr>
            <p:ph type="title" hasCustomPrompt="1"/>
          </p:nvPr>
        </p:nvSpPr>
        <p:spPr/>
        <p:txBody>
          <a:bodyPr>
            <a:normAutofit/>
          </a:bodyPr>
          <a:lstStyle>
            <a:lvl1pPr>
              <a:defRPr sz="4400" b="1" i="0" spc="0" baseline="0">
                <a:solidFill>
                  <a:srgbClr val="ED1878"/>
                </a:solidFill>
                <a:latin typeface="Big Shoulders Text" pitchFamily="2" charset="0"/>
                <a:cs typeface="Arial" panose="020B0604020202020204" pitchFamily="34" charset="0"/>
              </a:defRPr>
            </a:lvl1pPr>
          </a:lstStyle>
          <a:p>
            <a:r>
              <a:rPr lang="en-US" dirty="0"/>
              <a:t>Who We Are</a:t>
            </a:r>
          </a:p>
        </p:txBody>
      </p:sp>
      <p:cxnSp>
        <p:nvCxnSpPr>
          <p:cNvPr id="3" name="Straight Connector 2">
            <a:extLst>
              <a:ext uri="{FF2B5EF4-FFF2-40B4-BE49-F238E27FC236}">
                <a16:creationId xmlns:a16="http://schemas.microsoft.com/office/drawing/2014/main" id="{1DF3BF55-AB00-6E92-8640-3F87B3F213EE}"/>
              </a:ext>
            </a:extLst>
          </p:cNvPr>
          <p:cNvCxnSpPr>
            <a:cxnSpLocks/>
          </p:cNvCxnSpPr>
          <p:nvPr userDrawn="1"/>
        </p:nvCxnSpPr>
        <p:spPr>
          <a:xfrm>
            <a:off x="914400" y="599440"/>
            <a:ext cx="2235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ACA91E84-8230-A85B-D159-4358B4F0B525}"/>
              </a:ext>
            </a:extLst>
          </p:cNvPr>
          <p:cNvPicPr>
            <a:picLocks noChangeAspect="1"/>
          </p:cNvPicPr>
          <p:nvPr userDrawn="1"/>
        </p:nvPicPr>
        <p:blipFill>
          <a:blip r:embed="rId2"/>
          <a:stretch>
            <a:fillRect/>
          </a:stretch>
        </p:blipFill>
        <p:spPr>
          <a:xfrm>
            <a:off x="838200" y="6160251"/>
            <a:ext cx="2035769" cy="529300"/>
          </a:xfrm>
          <a:prstGeom prst="rect">
            <a:avLst/>
          </a:prstGeom>
        </p:spPr>
      </p:pic>
      <p:sp>
        <p:nvSpPr>
          <p:cNvPr id="7" name="Subtitle 2">
            <a:extLst>
              <a:ext uri="{FF2B5EF4-FFF2-40B4-BE49-F238E27FC236}">
                <a16:creationId xmlns:a16="http://schemas.microsoft.com/office/drawing/2014/main" id="{12836873-5BFF-5059-7C0F-BBA598F27620}"/>
              </a:ext>
            </a:extLst>
          </p:cNvPr>
          <p:cNvSpPr txBox="1">
            <a:spLocks/>
          </p:cNvSpPr>
          <p:nvPr userDrawn="1"/>
        </p:nvSpPr>
        <p:spPr>
          <a:xfrm>
            <a:off x="8701434" y="6477383"/>
            <a:ext cx="3277206" cy="38061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accent3"/>
                </a:solidFill>
                <a:latin typeface="Work Sans Light"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tabLst>
                <a:tab pos="4108450" algn="l"/>
              </a:tabLst>
              <a:defRPr sz="2000" b="0" i="0" kern="1200">
                <a:solidFill>
                  <a:schemeClr val="accent3"/>
                </a:solidFill>
                <a:latin typeface="Work Sans Light"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lumMod val="20000"/>
                    <a:lumOff val="80000"/>
                  </a:schemeClr>
                </a:solidFill>
                <a:latin typeface="Work Sans Light" pitchFamily="2" charset="0"/>
              </a:rPr>
              <a:t>FOR INTERNAL USE ONLY</a:t>
            </a:r>
          </a:p>
        </p:txBody>
      </p:sp>
    </p:spTree>
    <p:extLst>
      <p:ext uri="{BB962C8B-B14F-4D97-AF65-F5344CB8AC3E}">
        <p14:creationId xmlns:p14="http://schemas.microsoft.com/office/powerpoint/2010/main" val="1191826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Who We Are Two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7A5FAB-2DF9-7537-5A4F-56B950B43CAF}"/>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93A68318-BA12-78A4-4458-8CEEC5E6B638}"/>
              </a:ext>
            </a:extLst>
          </p:cNvPr>
          <p:cNvSpPr>
            <a:spLocks noGrp="1"/>
          </p:cNvSpPr>
          <p:nvPr>
            <p:ph type="title" hasCustomPrompt="1"/>
          </p:nvPr>
        </p:nvSpPr>
        <p:spPr>
          <a:xfrm>
            <a:off x="838200" y="365125"/>
            <a:ext cx="10515600" cy="1325563"/>
          </a:xfrm>
        </p:spPr>
        <p:txBody>
          <a:bodyPr>
            <a:normAutofit/>
          </a:bodyPr>
          <a:lstStyle>
            <a:lvl1pPr>
              <a:defRPr sz="4400" b="1" i="0" spc="0" baseline="0">
                <a:solidFill>
                  <a:srgbClr val="ED1878"/>
                </a:solidFill>
                <a:latin typeface="Big Shoulders Text" pitchFamily="2" charset="0"/>
                <a:cs typeface="Arial" panose="020B0604020202020204" pitchFamily="34" charset="0"/>
              </a:defRPr>
            </a:lvl1pPr>
          </a:lstStyle>
          <a:p>
            <a:r>
              <a:rPr lang="en-US" dirty="0"/>
              <a:t>Project Improvement Updates</a:t>
            </a:r>
          </a:p>
        </p:txBody>
      </p:sp>
      <p:cxnSp>
        <p:nvCxnSpPr>
          <p:cNvPr id="9" name="Straight Connector 8">
            <a:extLst>
              <a:ext uri="{FF2B5EF4-FFF2-40B4-BE49-F238E27FC236}">
                <a16:creationId xmlns:a16="http://schemas.microsoft.com/office/drawing/2014/main" id="{10E010F4-7875-94BC-1280-BB1408D111A7}"/>
              </a:ext>
            </a:extLst>
          </p:cNvPr>
          <p:cNvCxnSpPr>
            <a:cxnSpLocks/>
          </p:cNvCxnSpPr>
          <p:nvPr userDrawn="1"/>
        </p:nvCxnSpPr>
        <p:spPr>
          <a:xfrm>
            <a:off x="914400" y="599440"/>
            <a:ext cx="2235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989721F-3C9A-CF98-069F-DF9231F8C8CB}"/>
              </a:ext>
            </a:extLst>
          </p:cNvPr>
          <p:cNvSpPr/>
          <p:nvPr userDrawn="1"/>
        </p:nvSpPr>
        <p:spPr>
          <a:xfrm>
            <a:off x="7515616" y="0"/>
            <a:ext cx="4676384" cy="6858000"/>
          </a:xfrm>
          <a:prstGeom prst="rect">
            <a:avLst/>
          </a:prstGeom>
          <a:solidFill>
            <a:schemeClr val="bg1">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C2F9CDE-94AA-D993-1CB1-05C429D4FFB5}"/>
              </a:ext>
            </a:extLst>
          </p:cNvPr>
          <p:cNvPicPr>
            <a:picLocks noChangeAspect="1"/>
          </p:cNvPicPr>
          <p:nvPr userDrawn="1"/>
        </p:nvPicPr>
        <p:blipFill rotWithShape="1">
          <a:blip r:embed="rId2">
            <a:alphaModFix amt="2000"/>
          </a:blip>
          <a:srcRect t="1759" b="56903"/>
          <a:stretch/>
        </p:blipFill>
        <p:spPr>
          <a:xfrm>
            <a:off x="7536990" y="-26631"/>
            <a:ext cx="4633636" cy="6858000"/>
          </a:xfrm>
          <a:prstGeom prst="rect">
            <a:avLst/>
          </a:prstGeom>
        </p:spPr>
      </p:pic>
      <p:pic>
        <p:nvPicPr>
          <p:cNvPr id="4" name="Picture 3" descr="Logo&#10;&#10;Description automatically generated">
            <a:extLst>
              <a:ext uri="{FF2B5EF4-FFF2-40B4-BE49-F238E27FC236}">
                <a16:creationId xmlns:a16="http://schemas.microsoft.com/office/drawing/2014/main" id="{598B8F44-C8D7-CF80-4D64-B2B6533FFAEA}"/>
              </a:ext>
            </a:extLst>
          </p:cNvPr>
          <p:cNvPicPr>
            <a:picLocks noChangeAspect="1"/>
          </p:cNvPicPr>
          <p:nvPr userDrawn="1"/>
        </p:nvPicPr>
        <p:blipFill>
          <a:blip r:embed="rId3"/>
          <a:stretch>
            <a:fillRect/>
          </a:stretch>
        </p:blipFill>
        <p:spPr>
          <a:xfrm>
            <a:off x="838200" y="6160251"/>
            <a:ext cx="2035769" cy="529300"/>
          </a:xfrm>
          <a:prstGeom prst="rect">
            <a:avLst/>
          </a:prstGeom>
        </p:spPr>
      </p:pic>
      <p:sp>
        <p:nvSpPr>
          <p:cNvPr id="7" name="Subtitle 2">
            <a:extLst>
              <a:ext uri="{FF2B5EF4-FFF2-40B4-BE49-F238E27FC236}">
                <a16:creationId xmlns:a16="http://schemas.microsoft.com/office/drawing/2014/main" id="{AD599172-1179-6810-F0F4-44621A2696C5}"/>
              </a:ext>
            </a:extLst>
          </p:cNvPr>
          <p:cNvSpPr txBox="1">
            <a:spLocks/>
          </p:cNvSpPr>
          <p:nvPr userDrawn="1"/>
        </p:nvSpPr>
        <p:spPr>
          <a:xfrm>
            <a:off x="8701434" y="6477383"/>
            <a:ext cx="3277206" cy="38061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accent3"/>
                </a:solidFill>
                <a:latin typeface="Work Sans Light"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tabLst>
                <a:tab pos="4108450" algn="l"/>
              </a:tabLst>
              <a:defRPr sz="2000" b="0" i="0" kern="1200">
                <a:solidFill>
                  <a:schemeClr val="accent3"/>
                </a:solidFill>
                <a:latin typeface="Work Sans Light"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lumMod val="20000"/>
                    <a:lumOff val="80000"/>
                  </a:schemeClr>
                </a:solidFill>
                <a:latin typeface="Work Sans Light" pitchFamily="2" charset="0"/>
              </a:rPr>
              <a:t>FOR INTERNAL USE ONLY</a:t>
            </a:r>
          </a:p>
        </p:txBody>
      </p:sp>
    </p:spTree>
    <p:extLst>
      <p:ext uri="{BB962C8B-B14F-4D97-AF65-F5344CB8AC3E}">
        <p14:creationId xmlns:p14="http://schemas.microsoft.com/office/powerpoint/2010/main" val="11898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How We Hel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97027-D591-2C28-B4A4-2770D6E363DD}"/>
              </a:ext>
            </a:extLst>
          </p:cNvPr>
          <p:cNvSpPr>
            <a:spLocks noGrp="1"/>
          </p:cNvSpPr>
          <p:nvPr>
            <p:ph type="title" hasCustomPrompt="1"/>
          </p:nvPr>
        </p:nvSpPr>
        <p:spPr/>
        <p:txBody>
          <a:bodyPr>
            <a:normAutofit/>
          </a:bodyPr>
          <a:lstStyle>
            <a:lvl1pPr>
              <a:defRPr sz="4400" b="1" i="0" spc="0" baseline="0">
                <a:solidFill>
                  <a:srgbClr val="ED1878"/>
                </a:solidFill>
                <a:latin typeface="Big Shoulders Text" pitchFamily="2" charset="0"/>
                <a:cs typeface="Arial" panose="020B0604020202020204" pitchFamily="34" charset="0"/>
              </a:defRPr>
            </a:lvl1pPr>
          </a:lstStyle>
          <a:p>
            <a:r>
              <a:rPr lang="en-US" dirty="0"/>
              <a:t>What we are doing</a:t>
            </a:r>
          </a:p>
        </p:txBody>
      </p:sp>
      <p:cxnSp>
        <p:nvCxnSpPr>
          <p:cNvPr id="3" name="Straight Connector 2">
            <a:extLst>
              <a:ext uri="{FF2B5EF4-FFF2-40B4-BE49-F238E27FC236}">
                <a16:creationId xmlns:a16="http://schemas.microsoft.com/office/drawing/2014/main" id="{1DF3BF55-AB00-6E92-8640-3F87B3F213EE}"/>
              </a:ext>
            </a:extLst>
          </p:cNvPr>
          <p:cNvCxnSpPr>
            <a:cxnSpLocks/>
          </p:cNvCxnSpPr>
          <p:nvPr userDrawn="1"/>
        </p:nvCxnSpPr>
        <p:spPr>
          <a:xfrm>
            <a:off x="914400" y="599440"/>
            <a:ext cx="24282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89F38772-8065-5AEF-33C6-2363EB9E68A3}"/>
              </a:ext>
            </a:extLst>
          </p:cNvPr>
          <p:cNvSpPr>
            <a:spLocks noGrp="1"/>
          </p:cNvSpPr>
          <p:nvPr>
            <p:ph type="body" sz="quarter" idx="10"/>
          </p:nvPr>
        </p:nvSpPr>
        <p:spPr>
          <a:xfrm>
            <a:off x="838200" y="2009820"/>
            <a:ext cx="9204325" cy="3667125"/>
          </a:xfrm>
        </p:spPr>
        <p:txBody>
          <a:bodyPr/>
          <a:lstStyle>
            <a:lvl1pPr marL="342900" indent="-342900">
              <a:buFont typeface="Courier New" panose="02070309020205020404" pitchFamily="49" charset="0"/>
              <a:buChar char="o"/>
              <a:defRPr/>
            </a:lvl1pPr>
            <a:lvl2pPr marL="800100" indent="-342900">
              <a:buFont typeface="Courier New" panose="02070309020205020404" pitchFamily="49" charset="0"/>
              <a:buChar char="o"/>
              <a:defRPr/>
            </a:lvl2pPr>
            <a:lvl3pPr marL="1200150" indent="-285750">
              <a:buFont typeface="Courier New" panose="02070309020205020404" pitchFamily="49" charset="0"/>
              <a:buChar char="o"/>
              <a:defRPr/>
            </a:lvl3pPr>
            <a:lvl4pPr marL="1657350" indent="-285750">
              <a:buFont typeface="Courier New" panose="02070309020205020404" pitchFamily="49" charset="0"/>
              <a:buChar char="o"/>
              <a:defRPr/>
            </a:lvl4pPr>
            <a:lvl5pPr marL="2114550" indent="-285750">
              <a:buFont typeface="Courier New" panose="02070309020205020404" pitchFamily="49" charset="0"/>
              <a:buChar cha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Logo&#10;&#10;Description automatically generated">
            <a:extLst>
              <a:ext uri="{FF2B5EF4-FFF2-40B4-BE49-F238E27FC236}">
                <a16:creationId xmlns:a16="http://schemas.microsoft.com/office/drawing/2014/main" id="{C53C21F6-4CB7-2DCD-DF21-5BE7E1E8D47E}"/>
              </a:ext>
            </a:extLst>
          </p:cNvPr>
          <p:cNvPicPr>
            <a:picLocks noChangeAspect="1"/>
          </p:cNvPicPr>
          <p:nvPr userDrawn="1"/>
        </p:nvPicPr>
        <p:blipFill>
          <a:blip r:embed="rId2"/>
          <a:stretch>
            <a:fillRect/>
          </a:stretch>
        </p:blipFill>
        <p:spPr>
          <a:xfrm>
            <a:off x="838200" y="6160251"/>
            <a:ext cx="2035769" cy="529300"/>
          </a:xfrm>
          <a:prstGeom prst="rect">
            <a:avLst/>
          </a:prstGeom>
        </p:spPr>
      </p:pic>
      <p:sp>
        <p:nvSpPr>
          <p:cNvPr id="5" name="Subtitle 2">
            <a:extLst>
              <a:ext uri="{FF2B5EF4-FFF2-40B4-BE49-F238E27FC236}">
                <a16:creationId xmlns:a16="http://schemas.microsoft.com/office/drawing/2014/main" id="{54333E25-94F4-5AF1-ED5F-626B10C6B3AF}"/>
              </a:ext>
            </a:extLst>
          </p:cNvPr>
          <p:cNvSpPr txBox="1">
            <a:spLocks/>
          </p:cNvSpPr>
          <p:nvPr userDrawn="1"/>
        </p:nvSpPr>
        <p:spPr>
          <a:xfrm>
            <a:off x="8701434" y="6477383"/>
            <a:ext cx="3277206" cy="38061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accent3"/>
                </a:solidFill>
                <a:latin typeface="Work Sans Light"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tabLst>
                <a:tab pos="4108450" algn="l"/>
              </a:tabLst>
              <a:defRPr sz="2000" b="0" i="0" kern="1200">
                <a:solidFill>
                  <a:schemeClr val="accent3"/>
                </a:solidFill>
                <a:latin typeface="Work Sans Light"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lumMod val="20000"/>
                    <a:lumOff val="80000"/>
                  </a:schemeClr>
                </a:solidFill>
                <a:latin typeface="Work Sans Light" pitchFamily="2" charset="0"/>
              </a:rPr>
              <a:t>FOR INTERNAL USE ONLY</a:t>
            </a:r>
          </a:p>
        </p:txBody>
      </p:sp>
      <p:pic>
        <p:nvPicPr>
          <p:cNvPr id="7" name="Picture 6">
            <a:extLst>
              <a:ext uri="{FF2B5EF4-FFF2-40B4-BE49-F238E27FC236}">
                <a16:creationId xmlns:a16="http://schemas.microsoft.com/office/drawing/2014/main" id="{145C2241-73B4-0C23-E085-1AE22964F7EE}"/>
              </a:ext>
            </a:extLst>
          </p:cNvPr>
          <p:cNvPicPr>
            <a:picLocks noChangeAspect="1"/>
          </p:cNvPicPr>
          <p:nvPr userDrawn="1"/>
        </p:nvPicPr>
        <p:blipFill rotWithShape="1">
          <a:blip r:embed="rId3">
            <a:alphaModFix amt="2000"/>
          </a:blip>
          <a:srcRect l="79944" t="1816" r="3611" b="56846"/>
          <a:stretch/>
        </p:blipFill>
        <p:spPr>
          <a:xfrm>
            <a:off x="11430001" y="649"/>
            <a:ext cx="761999" cy="6858000"/>
          </a:xfrm>
          <a:prstGeom prst="rect">
            <a:avLst/>
          </a:prstGeom>
        </p:spPr>
      </p:pic>
    </p:spTree>
    <p:extLst>
      <p:ext uri="{BB962C8B-B14F-4D97-AF65-F5344CB8AC3E}">
        <p14:creationId xmlns:p14="http://schemas.microsoft.com/office/powerpoint/2010/main" val="2937645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How We Help Two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99A7CA-98E7-CBB9-9A33-EDEBC708B8C2}"/>
              </a:ext>
            </a:extLst>
          </p:cNvPr>
          <p:cNvPicPr>
            <a:picLocks noChangeAspect="1"/>
          </p:cNvPicPr>
          <p:nvPr userDrawn="1"/>
        </p:nvPicPr>
        <p:blipFill rotWithShape="1">
          <a:blip r:embed="rId2">
            <a:alphaModFix amt="5000"/>
          </a:blip>
          <a:srcRect t="17606" b="8858"/>
          <a:stretch/>
        </p:blipFill>
        <p:spPr>
          <a:xfrm>
            <a:off x="7324887" y="0"/>
            <a:ext cx="4908491" cy="6858000"/>
          </a:xfrm>
          <a:prstGeom prst="rect">
            <a:avLst/>
          </a:prstGeom>
        </p:spPr>
      </p:pic>
      <p:sp>
        <p:nvSpPr>
          <p:cNvPr id="3" name="Content Placeholder 2">
            <a:extLst>
              <a:ext uri="{FF2B5EF4-FFF2-40B4-BE49-F238E27FC236}">
                <a16:creationId xmlns:a16="http://schemas.microsoft.com/office/drawing/2014/main" id="{7D7A5FAB-2DF9-7537-5A4F-56B950B43C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5F5E91-D9B3-75F9-6001-0D36C5C53F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89718F7-37F2-5EC5-C0AF-8A34023E4A0C}"/>
              </a:ext>
            </a:extLst>
          </p:cNvPr>
          <p:cNvSpPr>
            <a:spLocks noGrp="1"/>
          </p:cNvSpPr>
          <p:nvPr>
            <p:ph type="title" hasCustomPrompt="1"/>
          </p:nvPr>
        </p:nvSpPr>
        <p:spPr>
          <a:xfrm>
            <a:off x="838200" y="365125"/>
            <a:ext cx="10515600" cy="1325563"/>
          </a:xfrm>
        </p:spPr>
        <p:txBody>
          <a:bodyPr>
            <a:normAutofit/>
          </a:bodyPr>
          <a:lstStyle>
            <a:lvl1pPr>
              <a:defRPr sz="4400" b="1" i="0" spc="0" baseline="0">
                <a:solidFill>
                  <a:srgbClr val="ED1878"/>
                </a:solidFill>
                <a:latin typeface="Big Shoulders Text" pitchFamily="2" charset="0"/>
                <a:cs typeface="Arial" panose="020B0604020202020204" pitchFamily="34" charset="0"/>
              </a:defRPr>
            </a:lvl1pPr>
          </a:lstStyle>
          <a:p>
            <a:r>
              <a:rPr lang="en-US" dirty="0"/>
              <a:t>Comparison or multiple list views</a:t>
            </a:r>
          </a:p>
        </p:txBody>
      </p:sp>
      <p:cxnSp>
        <p:nvCxnSpPr>
          <p:cNvPr id="5" name="Straight Connector 4">
            <a:extLst>
              <a:ext uri="{FF2B5EF4-FFF2-40B4-BE49-F238E27FC236}">
                <a16:creationId xmlns:a16="http://schemas.microsoft.com/office/drawing/2014/main" id="{C8F48F5F-556F-93CB-1EC6-97843F127768}"/>
              </a:ext>
            </a:extLst>
          </p:cNvPr>
          <p:cNvCxnSpPr>
            <a:cxnSpLocks/>
          </p:cNvCxnSpPr>
          <p:nvPr userDrawn="1"/>
        </p:nvCxnSpPr>
        <p:spPr>
          <a:xfrm>
            <a:off x="914400" y="599440"/>
            <a:ext cx="24282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Logo&#10;&#10;Description automatically generated">
            <a:extLst>
              <a:ext uri="{FF2B5EF4-FFF2-40B4-BE49-F238E27FC236}">
                <a16:creationId xmlns:a16="http://schemas.microsoft.com/office/drawing/2014/main" id="{4994D70B-4B99-B1A3-B770-100C2555CCC7}"/>
              </a:ext>
            </a:extLst>
          </p:cNvPr>
          <p:cNvPicPr>
            <a:picLocks noChangeAspect="1"/>
          </p:cNvPicPr>
          <p:nvPr userDrawn="1"/>
        </p:nvPicPr>
        <p:blipFill>
          <a:blip r:embed="rId3"/>
          <a:stretch>
            <a:fillRect/>
          </a:stretch>
        </p:blipFill>
        <p:spPr>
          <a:xfrm>
            <a:off x="838200" y="6160251"/>
            <a:ext cx="2035769" cy="529300"/>
          </a:xfrm>
          <a:prstGeom prst="rect">
            <a:avLst/>
          </a:prstGeom>
        </p:spPr>
      </p:pic>
      <p:sp>
        <p:nvSpPr>
          <p:cNvPr id="9" name="Subtitle 2">
            <a:extLst>
              <a:ext uri="{FF2B5EF4-FFF2-40B4-BE49-F238E27FC236}">
                <a16:creationId xmlns:a16="http://schemas.microsoft.com/office/drawing/2014/main" id="{B950B4B2-B4F0-1FF7-3706-264B725359ED}"/>
              </a:ext>
            </a:extLst>
          </p:cNvPr>
          <p:cNvSpPr txBox="1">
            <a:spLocks/>
          </p:cNvSpPr>
          <p:nvPr userDrawn="1"/>
        </p:nvSpPr>
        <p:spPr>
          <a:xfrm>
            <a:off x="8701434" y="6477383"/>
            <a:ext cx="3277206" cy="38061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accent3"/>
                </a:solidFill>
                <a:latin typeface="Work Sans Light"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tabLst>
                <a:tab pos="4108450" algn="l"/>
              </a:tabLst>
              <a:defRPr sz="2000" b="0" i="0" kern="1200">
                <a:solidFill>
                  <a:schemeClr val="accent3"/>
                </a:solidFill>
                <a:latin typeface="Work Sans Light"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lumMod val="20000"/>
                    <a:lumOff val="80000"/>
                  </a:schemeClr>
                </a:solidFill>
                <a:latin typeface="Work Sans Light" pitchFamily="2" charset="0"/>
              </a:rPr>
              <a:t>FOR INTERNAL USE ONLY</a:t>
            </a:r>
          </a:p>
        </p:txBody>
      </p:sp>
    </p:spTree>
    <p:extLst>
      <p:ext uri="{BB962C8B-B14F-4D97-AF65-F5344CB8AC3E}">
        <p14:creationId xmlns:p14="http://schemas.microsoft.com/office/powerpoint/2010/main" val="755024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Our Impact DOMO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97027-D591-2C28-B4A4-2770D6E363DD}"/>
              </a:ext>
            </a:extLst>
          </p:cNvPr>
          <p:cNvSpPr>
            <a:spLocks noGrp="1"/>
          </p:cNvSpPr>
          <p:nvPr>
            <p:ph type="title" hasCustomPrompt="1"/>
          </p:nvPr>
        </p:nvSpPr>
        <p:spPr/>
        <p:txBody>
          <a:bodyPr>
            <a:normAutofit/>
          </a:bodyPr>
          <a:lstStyle>
            <a:lvl1pPr>
              <a:defRPr sz="4400" b="1" i="0" spc="0" baseline="0">
                <a:solidFill>
                  <a:srgbClr val="ED1878"/>
                </a:solidFill>
                <a:latin typeface="Big Shoulders Text" pitchFamily="2" charset="0"/>
                <a:cs typeface="Arial" panose="020B0604020202020204" pitchFamily="34" charset="0"/>
              </a:defRPr>
            </a:lvl1pPr>
          </a:lstStyle>
          <a:p>
            <a:r>
              <a:rPr lang="en-US" dirty="0"/>
              <a:t>Data Slide </a:t>
            </a:r>
          </a:p>
        </p:txBody>
      </p:sp>
      <p:cxnSp>
        <p:nvCxnSpPr>
          <p:cNvPr id="3" name="Straight Connector 2">
            <a:extLst>
              <a:ext uri="{FF2B5EF4-FFF2-40B4-BE49-F238E27FC236}">
                <a16:creationId xmlns:a16="http://schemas.microsoft.com/office/drawing/2014/main" id="{1DF3BF55-AB00-6E92-8640-3F87B3F213EE}"/>
              </a:ext>
            </a:extLst>
          </p:cNvPr>
          <p:cNvCxnSpPr>
            <a:cxnSpLocks/>
          </p:cNvCxnSpPr>
          <p:nvPr userDrawn="1"/>
        </p:nvCxnSpPr>
        <p:spPr>
          <a:xfrm>
            <a:off x="914400" y="599440"/>
            <a:ext cx="203734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44802478-4E2A-4FFB-9CD7-F542B55E821C}"/>
              </a:ext>
            </a:extLst>
          </p:cNvPr>
          <p:cNvSpPr>
            <a:spLocks noGrp="1"/>
          </p:cNvSpPr>
          <p:nvPr>
            <p:ph type="pic" sz="quarter" idx="10" hasCustomPrompt="1"/>
          </p:nvPr>
        </p:nvSpPr>
        <p:spPr>
          <a:xfrm>
            <a:off x="838200" y="1690688"/>
            <a:ext cx="10515600" cy="4003675"/>
          </a:xfrm>
        </p:spPr>
        <p:txBody>
          <a:bodyPr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lvl1pPr>
          </a:lstStyle>
          <a:p>
            <a:r>
              <a:rPr lang="en-US" dirty="0"/>
              <a:t>Insert DOMO chart</a:t>
            </a:r>
          </a:p>
          <a:p>
            <a:endParaRPr lang="en-US" dirty="0"/>
          </a:p>
        </p:txBody>
      </p:sp>
      <p:pic>
        <p:nvPicPr>
          <p:cNvPr id="4" name="Picture 3" descr="Logo&#10;&#10;Description automatically generated">
            <a:extLst>
              <a:ext uri="{FF2B5EF4-FFF2-40B4-BE49-F238E27FC236}">
                <a16:creationId xmlns:a16="http://schemas.microsoft.com/office/drawing/2014/main" id="{09F85A7B-4915-074B-7E8F-1DF31A9BDB0B}"/>
              </a:ext>
            </a:extLst>
          </p:cNvPr>
          <p:cNvPicPr>
            <a:picLocks noChangeAspect="1"/>
          </p:cNvPicPr>
          <p:nvPr userDrawn="1"/>
        </p:nvPicPr>
        <p:blipFill>
          <a:blip r:embed="rId2"/>
          <a:stretch>
            <a:fillRect/>
          </a:stretch>
        </p:blipFill>
        <p:spPr>
          <a:xfrm>
            <a:off x="838200" y="6160251"/>
            <a:ext cx="2035769" cy="529300"/>
          </a:xfrm>
          <a:prstGeom prst="rect">
            <a:avLst/>
          </a:prstGeom>
        </p:spPr>
      </p:pic>
      <p:sp>
        <p:nvSpPr>
          <p:cNvPr id="5" name="Subtitle 2">
            <a:extLst>
              <a:ext uri="{FF2B5EF4-FFF2-40B4-BE49-F238E27FC236}">
                <a16:creationId xmlns:a16="http://schemas.microsoft.com/office/drawing/2014/main" id="{113B9F09-4BAC-A4CC-469B-07AFA52AEC3C}"/>
              </a:ext>
            </a:extLst>
          </p:cNvPr>
          <p:cNvSpPr txBox="1">
            <a:spLocks/>
          </p:cNvSpPr>
          <p:nvPr userDrawn="1"/>
        </p:nvSpPr>
        <p:spPr>
          <a:xfrm>
            <a:off x="8701434" y="6477383"/>
            <a:ext cx="3277206" cy="38061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accent3"/>
                </a:solidFill>
                <a:latin typeface="Work Sans Light"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tabLst>
                <a:tab pos="4108450" algn="l"/>
              </a:tabLst>
              <a:defRPr sz="2000" b="0" i="0" kern="1200">
                <a:solidFill>
                  <a:schemeClr val="accent3"/>
                </a:solidFill>
                <a:latin typeface="Work Sans Light"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lumMod val="20000"/>
                    <a:lumOff val="80000"/>
                  </a:schemeClr>
                </a:solidFill>
                <a:latin typeface="Work Sans Light" pitchFamily="2" charset="0"/>
              </a:rPr>
              <a:t>FOR INTERNAL USE ONLY</a:t>
            </a:r>
          </a:p>
        </p:txBody>
      </p:sp>
      <p:sp>
        <p:nvSpPr>
          <p:cNvPr id="7" name="Rectangle 6">
            <a:extLst>
              <a:ext uri="{FF2B5EF4-FFF2-40B4-BE49-F238E27FC236}">
                <a16:creationId xmlns:a16="http://schemas.microsoft.com/office/drawing/2014/main" id="{7424EB80-A596-192E-D45D-5FF0C1270C1B}"/>
              </a:ext>
            </a:extLst>
          </p:cNvPr>
          <p:cNvSpPr/>
          <p:nvPr userDrawn="1"/>
        </p:nvSpPr>
        <p:spPr>
          <a:xfrm>
            <a:off x="0" y="0"/>
            <a:ext cx="12192000" cy="6858000"/>
          </a:xfrm>
          <a:prstGeom prst="rect">
            <a:avLst/>
          </a:prstGeom>
          <a:solidFill>
            <a:schemeClr val="accent5">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9829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Our Impact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97027-D591-2C28-B4A4-2770D6E363DD}"/>
              </a:ext>
            </a:extLst>
          </p:cNvPr>
          <p:cNvSpPr>
            <a:spLocks noGrp="1"/>
          </p:cNvSpPr>
          <p:nvPr>
            <p:ph type="title" hasCustomPrompt="1"/>
          </p:nvPr>
        </p:nvSpPr>
        <p:spPr/>
        <p:txBody>
          <a:bodyPr>
            <a:normAutofit/>
          </a:bodyPr>
          <a:lstStyle>
            <a:lvl1pPr>
              <a:defRPr sz="4400" b="1" i="0" spc="0" baseline="0">
                <a:solidFill>
                  <a:srgbClr val="ED1878"/>
                </a:solidFill>
                <a:latin typeface="Big Shoulders Text" pitchFamily="2" charset="0"/>
                <a:cs typeface="Arial" panose="020B0604020202020204" pitchFamily="34" charset="0"/>
              </a:defRPr>
            </a:lvl1pPr>
          </a:lstStyle>
          <a:p>
            <a:r>
              <a:rPr lang="en-US" dirty="0"/>
              <a:t>Current Impact</a:t>
            </a:r>
          </a:p>
        </p:txBody>
      </p:sp>
      <p:cxnSp>
        <p:nvCxnSpPr>
          <p:cNvPr id="3" name="Straight Connector 2">
            <a:extLst>
              <a:ext uri="{FF2B5EF4-FFF2-40B4-BE49-F238E27FC236}">
                <a16:creationId xmlns:a16="http://schemas.microsoft.com/office/drawing/2014/main" id="{1DF3BF55-AB00-6E92-8640-3F87B3F213EE}"/>
              </a:ext>
            </a:extLst>
          </p:cNvPr>
          <p:cNvCxnSpPr>
            <a:cxnSpLocks/>
          </p:cNvCxnSpPr>
          <p:nvPr userDrawn="1"/>
        </p:nvCxnSpPr>
        <p:spPr>
          <a:xfrm>
            <a:off x="914400" y="599440"/>
            <a:ext cx="203734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18F0A3A0-CBBA-E53D-1260-F2F411F1A0BE}"/>
              </a:ext>
            </a:extLst>
          </p:cNvPr>
          <p:cNvSpPr>
            <a:spLocks noGrp="1"/>
          </p:cNvSpPr>
          <p:nvPr>
            <p:ph type="chart" sz="quarter" idx="10" hasCustomPrompt="1"/>
          </p:nvPr>
        </p:nvSpPr>
        <p:spPr>
          <a:xfrm>
            <a:off x="838200" y="1690688"/>
            <a:ext cx="10515600" cy="4276725"/>
          </a:xfrm>
        </p:spPr>
        <p:txBody>
          <a:bodyPr/>
          <a:lstStyle>
            <a:lvl1pPr marL="0" indent="0">
              <a:buNone/>
              <a:defRPr/>
            </a:lvl1pPr>
          </a:lstStyle>
          <a:p>
            <a:r>
              <a:rPr lang="en-US" dirty="0"/>
              <a:t>Chart</a:t>
            </a:r>
          </a:p>
        </p:txBody>
      </p:sp>
      <p:pic>
        <p:nvPicPr>
          <p:cNvPr id="4" name="Picture 3" descr="Logo&#10;&#10;Description automatically generated">
            <a:extLst>
              <a:ext uri="{FF2B5EF4-FFF2-40B4-BE49-F238E27FC236}">
                <a16:creationId xmlns:a16="http://schemas.microsoft.com/office/drawing/2014/main" id="{26B4BA69-2FCB-9825-73FD-0E3843442FBE}"/>
              </a:ext>
            </a:extLst>
          </p:cNvPr>
          <p:cNvPicPr>
            <a:picLocks noChangeAspect="1"/>
          </p:cNvPicPr>
          <p:nvPr userDrawn="1"/>
        </p:nvPicPr>
        <p:blipFill>
          <a:blip r:embed="rId2"/>
          <a:stretch>
            <a:fillRect/>
          </a:stretch>
        </p:blipFill>
        <p:spPr>
          <a:xfrm>
            <a:off x="838200" y="6160251"/>
            <a:ext cx="2035769" cy="529300"/>
          </a:xfrm>
          <a:prstGeom prst="rect">
            <a:avLst/>
          </a:prstGeom>
        </p:spPr>
      </p:pic>
      <p:sp>
        <p:nvSpPr>
          <p:cNvPr id="7" name="Subtitle 2">
            <a:extLst>
              <a:ext uri="{FF2B5EF4-FFF2-40B4-BE49-F238E27FC236}">
                <a16:creationId xmlns:a16="http://schemas.microsoft.com/office/drawing/2014/main" id="{4EF41DCB-FD27-FCB6-F0FB-69383D845905}"/>
              </a:ext>
            </a:extLst>
          </p:cNvPr>
          <p:cNvSpPr txBox="1">
            <a:spLocks/>
          </p:cNvSpPr>
          <p:nvPr userDrawn="1"/>
        </p:nvSpPr>
        <p:spPr>
          <a:xfrm>
            <a:off x="8701434" y="6477383"/>
            <a:ext cx="3277206" cy="38061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accent3"/>
                </a:solidFill>
                <a:latin typeface="Work Sans Light"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tabLst>
                <a:tab pos="4108450" algn="l"/>
              </a:tabLst>
              <a:defRPr sz="2000" b="0" i="0" kern="1200">
                <a:solidFill>
                  <a:schemeClr val="accent3"/>
                </a:solidFill>
                <a:latin typeface="Work Sans Light"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lumMod val="20000"/>
                    <a:lumOff val="80000"/>
                  </a:schemeClr>
                </a:solidFill>
                <a:latin typeface="Work Sans Light" pitchFamily="2" charset="0"/>
              </a:rPr>
              <a:t>FOR INTERNAL USE ONLY</a:t>
            </a:r>
          </a:p>
        </p:txBody>
      </p:sp>
      <p:sp>
        <p:nvSpPr>
          <p:cNvPr id="8" name="Rectangle 7">
            <a:extLst>
              <a:ext uri="{FF2B5EF4-FFF2-40B4-BE49-F238E27FC236}">
                <a16:creationId xmlns:a16="http://schemas.microsoft.com/office/drawing/2014/main" id="{11031387-1524-B3F4-75A4-47AB3FEA63A9}"/>
              </a:ext>
            </a:extLst>
          </p:cNvPr>
          <p:cNvSpPr/>
          <p:nvPr userDrawn="1"/>
        </p:nvSpPr>
        <p:spPr>
          <a:xfrm>
            <a:off x="0" y="-186430"/>
            <a:ext cx="12192000" cy="7044430"/>
          </a:xfrm>
          <a:prstGeom prst="rect">
            <a:avLst/>
          </a:prstGeom>
          <a:solidFill>
            <a:schemeClr val="accent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4272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B348CA-7EAD-AD6F-6EAA-2D25617331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Agenda</a:t>
            </a:r>
          </a:p>
        </p:txBody>
      </p:sp>
      <p:sp>
        <p:nvSpPr>
          <p:cNvPr id="3" name="Text Placeholder 2">
            <a:extLst>
              <a:ext uri="{FF2B5EF4-FFF2-40B4-BE49-F238E27FC236}">
                <a16:creationId xmlns:a16="http://schemas.microsoft.com/office/drawing/2014/main" id="{F9C8CE4A-BD5E-4C9D-6E7F-CDFCACE4EF7F}"/>
              </a:ext>
            </a:extLst>
          </p:cNvPr>
          <p:cNvSpPr>
            <a:spLocks noGrp="1"/>
          </p:cNvSpPr>
          <p:nvPr>
            <p:ph type="body" idx="1"/>
          </p:nvPr>
        </p:nvSpPr>
        <p:spPr>
          <a:xfrm>
            <a:off x="838200" y="1825625"/>
            <a:ext cx="10515600" cy="40503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ubtitle 2">
            <a:extLst>
              <a:ext uri="{FF2B5EF4-FFF2-40B4-BE49-F238E27FC236}">
                <a16:creationId xmlns:a16="http://schemas.microsoft.com/office/drawing/2014/main" id="{43F4FF08-C0B7-836B-59FD-9CBB50A72C9F}"/>
              </a:ext>
            </a:extLst>
          </p:cNvPr>
          <p:cNvSpPr txBox="1">
            <a:spLocks/>
          </p:cNvSpPr>
          <p:nvPr userDrawn="1"/>
        </p:nvSpPr>
        <p:spPr>
          <a:xfrm>
            <a:off x="8701434" y="6477383"/>
            <a:ext cx="3277206" cy="38061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accent3"/>
                </a:solidFill>
                <a:latin typeface="Work Sans Light"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tabLst>
                <a:tab pos="4108450" algn="l"/>
              </a:tabLst>
              <a:defRPr sz="2000" b="0" i="0" kern="1200">
                <a:solidFill>
                  <a:schemeClr val="accent3"/>
                </a:solidFill>
                <a:latin typeface="Work Sans Light"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lumMod val="20000"/>
                    <a:lumOff val="80000"/>
                  </a:schemeClr>
                </a:solidFill>
                <a:latin typeface="Work Sans Light" pitchFamily="2" charset="0"/>
              </a:rPr>
              <a:t>FOR INTERNAL USE ONLY</a:t>
            </a:r>
          </a:p>
        </p:txBody>
      </p:sp>
    </p:spTree>
    <p:extLst>
      <p:ext uri="{BB962C8B-B14F-4D97-AF65-F5344CB8AC3E}">
        <p14:creationId xmlns:p14="http://schemas.microsoft.com/office/powerpoint/2010/main" val="3214842867"/>
      </p:ext>
    </p:extLst>
  </p:cSld>
  <p:clrMap bg1="lt1" tx1="dk1" bg2="lt2" tx2="dk2" accent1="accent1" accent2="accent2" accent3="accent3" accent4="accent4" accent5="accent5" accent6="accent6" hlink="hlink" folHlink="folHlink"/>
  <p:sldLayoutIdLst>
    <p:sldLayoutId id="2147483669" r:id="rId1"/>
    <p:sldLayoutId id="2147483660" r:id="rId2"/>
    <p:sldLayoutId id="2147483670" r:id="rId3"/>
    <p:sldLayoutId id="2147483672" r:id="rId4"/>
    <p:sldLayoutId id="2147483671" r:id="rId5"/>
    <p:sldLayoutId id="2147483661" r:id="rId6"/>
    <p:sldLayoutId id="2147483662" r:id="rId7"/>
    <p:sldLayoutId id="2147483663" r:id="rId8"/>
    <p:sldLayoutId id="2147483664" r:id="rId9"/>
    <p:sldLayoutId id="2147483665" r:id="rId10"/>
    <p:sldLayoutId id="2147483667" r:id="rId11"/>
    <p:sldLayoutId id="2147483666" r:id="rId12"/>
    <p:sldLayoutId id="2147483673" r:id="rId13"/>
  </p:sldLayoutIdLst>
  <p:txStyles>
    <p:titleStyle>
      <a:lvl1pPr algn="l" defTabSz="914400" rtl="0" eaLnBrk="1" latinLnBrk="0" hangingPunct="1">
        <a:lnSpc>
          <a:spcPct val="90000"/>
        </a:lnSpc>
        <a:spcBef>
          <a:spcPct val="0"/>
        </a:spcBef>
        <a:buNone/>
        <a:defRPr sz="4400" b="1" i="0" kern="1200">
          <a:solidFill>
            <a:schemeClr val="bg1"/>
          </a:solidFill>
          <a:latin typeface="Work Sans" pitchFamily="2" charset="77"/>
          <a:ea typeface="+mj-ea"/>
          <a:cs typeface="Big Caslon Medium" panose="02000603090000020003" pitchFamily="2" charset="-79"/>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accent3"/>
          </a:solidFill>
          <a:latin typeface="Work Sans Light"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tabLst>
          <a:tab pos="4108450" algn="l"/>
        </a:tabLst>
        <a:defRPr sz="2000" b="0" i="0" kern="1200">
          <a:solidFill>
            <a:schemeClr val="accent3"/>
          </a:solidFill>
          <a:latin typeface="Work Sans Light"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3"/>
          </a:solidFill>
          <a:latin typeface="Work Sans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46451C-B78A-9CE6-9BD4-CB525E185983}"/>
              </a:ext>
            </a:extLst>
          </p:cNvPr>
          <p:cNvSpPr>
            <a:spLocks noGrp="1"/>
          </p:cNvSpPr>
          <p:nvPr>
            <p:ph type="ctrTitle"/>
          </p:nvPr>
        </p:nvSpPr>
        <p:spPr>
          <a:xfrm>
            <a:off x="2066544" y="1911096"/>
            <a:ext cx="8055864" cy="2076651"/>
          </a:xfrm>
        </p:spPr>
        <p:txBody>
          <a:bodyPr anchor="b">
            <a:normAutofit/>
          </a:bodyPr>
          <a:lstStyle/>
          <a:p>
            <a:pPr algn="ctr"/>
            <a:r>
              <a:rPr lang="en-US" sz="6600" dirty="0"/>
              <a:t>Help Desk Phone Etiquette</a:t>
            </a:r>
          </a:p>
        </p:txBody>
      </p:sp>
      <p:sp>
        <p:nvSpPr>
          <p:cNvPr id="11" name="sketch line">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656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nvGrpSpPr>
          <p:cNvPr id="22" name="Group 21">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23" name="Rectangle 22">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6" name="Freeform: Shape 25">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useBgFill="1">
        <p:nvSpPr>
          <p:cNvPr id="28" name="Rectangle 27">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 name="Title 3">
            <a:extLst>
              <a:ext uri="{FF2B5EF4-FFF2-40B4-BE49-F238E27FC236}">
                <a16:creationId xmlns:a16="http://schemas.microsoft.com/office/drawing/2014/main" id="{C3C97FEF-E441-5A97-0298-506068168C0E}"/>
              </a:ext>
            </a:extLst>
          </p:cNvPr>
          <p:cNvSpPr>
            <a:spLocks noGrp="1"/>
          </p:cNvSpPr>
          <p:nvPr>
            <p:ph type="title"/>
          </p:nvPr>
        </p:nvSpPr>
        <p:spPr>
          <a:xfrm>
            <a:off x="1143000" y="990599"/>
            <a:ext cx="9906000" cy="685800"/>
          </a:xfrm>
        </p:spPr>
        <p:txBody>
          <a:bodyPr vert="horz" lIns="91440" tIns="45720" rIns="91440" bIns="45720" rtlCol="0" anchor="t">
            <a:normAutofit/>
          </a:bodyPr>
          <a:lstStyle/>
          <a:p>
            <a:r>
              <a:rPr lang="en-US" sz="4000" kern="1200" dirty="0">
                <a:solidFill>
                  <a:schemeClr val="tx1"/>
                </a:solidFill>
                <a:latin typeface="+mj-lt"/>
                <a:ea typeface="+mj-ea"/>
                <a:cs typeface="+mj-cs"/>
              </a:rPr>
              <a:t>Step 8:</a:t>
            </a:r>
          </a:p>
        </p:txBody>
      </p:sp>
      <p:graphicFrame>
        <p:nvGraphicFramePr>
          <p:cNvPr id="16" name="Content Placeholder 4">
            <a:extLst>
              <a:ext uri="{FF2B5EF4-FFF2-40B4-BE49-F238E27FC236}">
                <a16:creationId xmlns:a16="http://schemas.microsoft.com/office/drawing/2014/main" id="{3C61D3E0-FCDB-93B2-4AA7-64B0EAE252D1}"/>
              </a:ext>
            </a:extLst>
          </p:cNvPr>
          <p:cNvGraphicFramePr>
            <a:graphicFrameLocks noGrp="1"/>
          </p:cNvGraphicFramePr>
          <p:nvPr>
            <p:ph sz="quarter" idx="10"/>
            <p:extLst>
              <p:ext uri="{D42A27DB-BD31-4B8C-83A1-F6EECF244321}">
                <p14:modId xmlns:p14="http://schemas.microsoft.com/office/powerpoint/2010/main" val="1290860558"/>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0133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B299CAB-C506-454B-90FC-406572829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8D99311-F254-40F1-8AB5-EE3E7B9B6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17585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3C97FEF-E441-5A97-0298-506068168C0E}"/>
              </a:ext>
            </a:extLst>
          </p:cNvPr>
          <p:cNvSpPr>
            <a:spLocks noGrp="1"/>
          </p:cNvSpPr>
          <p:nvPr>
            <p:ph type="title"/>
          </p:nvPr>
        </p:nvSpPr>
        <p:spPr>
          <a:xfrm>
            <a:off x="1616054" y="1070149"/>
            <a:ext cx="8959893" cy="1004836"/>
          </a:xfrm>
        </p:spPr>
        <p:txBody>
          <a:bodyPr vert="horz" lIns="91440" tIns="45720" rIns="91440" bIns="45720" rtlCol="0" anchor="ctr">
            <a:normAutofit/>
          </a:bodyPr>
          <a:lstStyle/>
          <a:p>
            <a:pPr algn="ctr"/>
            <a:r>
              <a:rPr lang="en-US" sz="3200" kern="1200" dirty="0">
                <a:solidFill>
                  <a:srgbClr val="595959"/>
                </a:solidFill>
                <a:latin typeface="+mj-lt"/>
                <a:ea typeface="+mj-ea"/>
                <a:cs typeface="+mj-cs"/>
              </a:rPr>
              <a:t>Step 9:</a:t>
            </a:r>
          </a:p>
        </p:txBody>
      </p:sp>
      <p:sp>
        <p:nvSpPr>
          <p:cNvPr id="14" name="Rectangle 13">
            <a:extLst>
              <a:ext uri="{FF2B5EF4-FFF2-40B4-BE49-F238E27FC236}">
                <a16:creationId xmlns:a16="http://schemas.microsoft.com/office/drawing/2014/main" id="{7D89E3CB-00ED-4691-9F0F-F23EA3564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016" y="2444376"/>
            <a:ext cx="10824184" cy="3727824"/>
          </a:xfrm>
          <a:prstGeom prst="rect">
            <a:avLst/>
          </a:prstGeom>
          <a:solidFill>
            <a:schemeClr val="accent2">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C3369409-8E04-1B70-B038-CC889EB0BE27}"/>
              </a:ext>
            </a:extLst>
          </p:cNvPr>
          <p:cNvSpPr>
            <a:spLocks noGrp="1"/>
          </p:cNvSpPr>
          <p:nvPr>
            <p:ph sz="quarter" idx="10"/>
          </p:nvPr>
        </p:nvSpPr>
        <p:spPr>
          <a:xfrm>
            <a:off x="1616054" y="2768321"/>
            <a:ext cx="8959892" cy="2828543"/>
          </a:xfrm>
        </p:spPr>
        <p:txBody>
          <a:bodyPr vert="horz" lIns="91440" tIns="45720" rIns="91440" bIns="45720" rtlCol="0" anchor="t">
            <a:normAutofit/>
          </a:bodyPr>
          <a:lstStyle/>
          <a:p>
            <a:pPr marL="0" marR="0" indent="0">
              <a:spcBef>
                <a:spcPts val="0"/>
              </a:spcBef>
              <a:spcAft>
                <a:spcPts val="600"/>
              </a:spcAft>
              <a:buNone/>
            </a:pPr>
            <a:r>
              <a:rPr lang="en-US" sz="2000" dirty="0">
                <a:solidFill>
                  <a:schemeClr val="tx1">
                    <a:lumMod val="65000"/>
                    <a:lumOff val="35000"/>
                  </a:schemeClr>
                </a:solidFill>
                <a:effectLst/>
                <a:latin typeface="+mn-lt"/>
                <a:cs typeface="+mn-cs"/>
              </a:rPr>
              <a:t>End the Call Professionally:</a:t>
            </a:r>
          </a:p>
          <a:p>
            <a:pPr marL="0" marR="0" indent="0">
              <a:spcBef>
                <a:spcPts val="0"/>
              </a:spcBef>
              <a:spcAft>
                <a:spcPts val="600"/>
              </a:spcAft>
              <a:buNone/>
            </a:pPr>
            <a:endParaRPr lang="en-US" sz="2000" dirty="0">
              <a:solidFill>
                <a:schemeClr val="tx1">
                  <a:lumMod val="65000"/>
                  <a:lumOff val="35000"/>
                </a:schemeClr>
              </a:solidFill>
              <a:latin typeface="+mn-lt"/>
              <a:cs typeface="+mn-cs"/>
            </a:endParaRPr>
          </a:p>
          <a:p>
            <a:pPr marL="0" marR="0" indent="0">
              <a:spcBef>
                <a:spcPts val="0"/>
              </a:spcBef>
              <a:spcAft>
                <a:spcPts val="600"/>
              </a:spcAft>
              <a:buNone/>
            </a:pPr>
            <a:r>
              <a:rPr lang="en-US" sz="2000" dirty="0">
                <a:solidFill>
                  <a:schemeClr val="tx1">
                    <a:lumMod val="65000"/>
                    <a:lumOff val="35000"/>
                  </a:schemeClr>
                </a:solidFill>
                <a:effectLst/>
                <a:latin typeface="+mn-lt"/>
                <a:cs typeface="+mn-cs"/>
              </a:rPr>
              <a:t>Before ending the call, summarize the solution or steps discussed and ask if there are any additional questions or concerns. Thank the caller for contacting the helpdesk and offer assistance for any future issues.</a:t>
            </a:r>
          </a:p>
        </p:txBody>
      </p:sp>
    </p:spTree>
    <p:extLst>
      <p:ext uri="{BB962C8B-B14F-4D97-AF65-F5344CB8AC3E}">
        <p14:creationId xmlns:p14="http://schemas.microsoft.com/office/powerpoint/2010/main" val="735258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3C97FEF-E441-5A97-0298-506068168C0E}"/>
              </a:ext>
            </a:extLst>
          </p:cNvPr>
          <p:cNvSpPr>
            <a:spLocks noGrp="1"/>
          </p:cNvSpPr>
          <p:nvPr>
            <p:ph type="title"/>
          </p:nvPr>
        </p:nvSpPr>
        <p:spPr>
          <a:xfrm>
            <a:off x="956826" y="1112969"/>
            <a:ext cx="3937298" cy="4166010"/>
          </a:xfrm>
        </p:spPr>
        <p:txBody>
          <a:bodyPr vert="horz" lIns="91440" tIns="45720" rIns="91440" bIns="45720" rtlCol="0" anchor="ctr">
            <a:normAutofit/>
          </a:bodyPr>
          <a:lstStyle/>
          <a:p>
            <a:r>
              <a:rPr lang="en-US" kern="1200" dirty="0">
                <a:solidFill>
                  <a:srgbClr val="FFFFFF"/>
                </a:solidFill>
                <a:latin typeface="+mj-lt"/>
                <a:ea typeface="+mj-ea"/>
                <a:cs typeface="+mj-cs"/>
              </a:rPr>
              <a:t>Step 10:</a:t>
            </a:r>
          </a:p>
        </p:txBody>
      </p:sp>
      <p:sp>
        <p:nvSpPr>
          <p:cNvPr id="23" name="Freeform: Shape 2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Content Placeholder 4">
            <a:extLst>
              <a:ext uri="{FF2B5EF4-FFF2-40B4-BE49-F238E27FC236}">
                <a16:creationId xmlns:a16="http://schemas.microsoft.com/office/drawing/2014/main" id="{C3369409-8E04-1B70-B038-CC889EB0BE27}"/>
              </a:ext>
            </a:extLst>
          </p:cNvPr>
          <p:cNvSpPr>
            <a:spLocks noGrp="1"/>
          </p:cNvSpPr>
          <p:nvPr>
            <p:ph sz="quarter" idx="10"/>
          </p:nvPr>
        </p:nvSpPr>
        <p:spPr>
          <a:xfrm>
            <a:off x="6096000" y="820880"/>
            <a:ext cx="5257799" cy="4889350"/>
          </a:xfrm>
        </p:spPr>
        <p:txBody>
          <a:bodyPr vert="horz" lIns="91440" tIns="45720" rIns="91440" bIns="45720" rtlCol="0" anchor="t">
            <a:normAutofit/>
          </a:bodyPr>
          <a:lstStyle/>
          <a:p>
            <a:pPr marL="0" marR="0" indent="0">
              <a:spcBef>
                <a:spcPts val="0"/>
              </a:spcBef>
              <a:spcAft>
                <a:spcPts val="600"/>
              </a:spcAft>
              <a:buNone/>
            </a:pPr>
            <a:r>
              <a:rPr lang="en-US" dirty="0">
                <a:solidFill>
                  <a:schemeClr val="tx1"/>
                </a:solidFill>
                <a:effectLst/>
                <a:latin typeface="+mn-lt"/>
                <a:cs typeface="+mn-cs"/>
              </a:rPr>
              <a:t>Follow-Up:</a:t>
            </a:r>
          </a:p>
          <a:p>
            <a:pPr marL="0" marR="0">
              <a:spcBef>
                <a:spcPts val="0"/>
              </a:spcBef>
              <a:spcAft>
                <a:spcPts val="600"/>
              </a:spcAft>
            </a:pPr>
            <a:endParaRPr lang="en-US" dirty="0">
              <a:solidFill>
                <a:schemeClr val="tx1"/>
              </a:solidFill>
              <a:latin typeface="+mn-lt"/>
              <a:cs typeface="+mn-cs"/>
            </a:endParaRPr>
          </a:p>
          <a:p>
            <a:pPr marL="0" marR="0" indent="0">
              <a:spcBef>
                <a:spcPts val="0"/>
              </a:spcBef>
              <a:spcAft>
                <a:spcPts val="600"/>
              </a:spcAft>
              <a:buNone/>
            </a:pPr>
            <a:r>
              <a:rPr lang="en-US" dirty="0">
                <a:solidFill>
                  <a:schemeClr val="tx1"/>
                </a:solidFill>
                <a:effectLst/>
                <a:latin typeface="+mn-lt"/>
                <a:cs typeface="+mn-cs"/>
              </a:rPr>
              <a:t>If applicable, follow up with the caller after the issue has been resolved to ensure their satisfaction and address any remaining concerns.</a:t>
            </a:r>
          </a:p>
        </p:txBody>
      </p:sp>
      <p:sp>
        <p:nvSpPr>
          <p:cNvPr id="29" name="Freeform: Shape 2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17440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3" name="Rectangle 2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Rectangle 2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3C97FEF-E441-5A97-0298-506068168C0E}"/>
              </a:ext>
            </a:extLst>
          </p:cNvPr>
          <p:cNvSpPr>
            <a:spLocks noGrp="1"/>
          </p:cNvSpPr>
          <p:nvPr>
            <p:ph type="title"/>
          </p:nvPr>
        </p:nvSpPr>
        <p:spPr>
          <a:xfrm>
            <a:off x="1043631" y="809898"/>
            <a:ext cx="10173010" cy="1554480"/>
          </a:xfrm>
        </p:spPr>
        <p:txBody>
          <a:bodyPr vert="horz" lIns="91440" tIns="45720" rIns="91440" bIns="45720" rtlCol="0" anchor="ctr">
            <a:normAutofit/>
          </a:bodyPr>
          <a:lstStyle/>
          <a:p>
            <a:r>
              <a:rPr lang="en-US" sz="4800" kern="1200" dirty="0">
                <a:solidFill>
                  <a:schemeClr val="tx1"/>
                </a:solidFill>
                <a:latin typeface="+mj-lt"/>
                <a:ea typeface="+mj-ea"/>
                <a:cs typeface="+mj-cs"/>
              </a:rPr>
              <a:t>Step 11:</a:t>
            </a:r>
          </a:p>
        </p:txBody>
      </p:sp>
      <p:cxnSp>
        <p:nvCxnSpPr>
          <p:cNvPr id="29" name="Straight Connector 2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6" name="Content Placeholder 4">
            <a:extLst>
              <a:ext uri="{FF2B5EF4-FFF2-40B4-BE49-F238E27FC236}">
                <a16:creationId xmlns:a16="http://schemas.microsoft.com/office/drawing/2014/main" id="{54FB27D3-C801-FB40-1092-74B8653DB42E}"/>
              </a:ext>
            </a:extLst>
          </p:cNvPr>
          <p:cNvGraphicFramePr>
            <a:graphicFrameLocks noGrp="1"/>
          </p:cNvGraphicFramePr>
          <p:nvPr>
            <p:ph sz="quarter" idx="10"/>
            <p:extLst>
              <p:ext uri="{D42A27DB-BD31-4B8C-83A1-F6EECF244321}">
                <p14:modId xmlns:p14="http://schemas.microsoft.com/office/powerpoint/2010/main" val="1814764701"/>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4742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C97FEF-E441-5A97-0298-506068168C0E}"/>
              </a:ext>
            </a:extLst>
          </p:cNvPr>
          <p:cNvSpPr>
            <a:spLocks noGrp="1"/>
          </p:cNvSpPr>
          <p:nvPr>
            <p:ph type="title"/>
          </p:nvPr>
        </p:nvSpPr>
        <p:spPr/>
        <p:txBody>
          <a:bodyPr/>
          <a:lstStyle/>
          <a:p>
            <a:endParaRPr lang="en-US" dirty="0"/>
          </a:p>
        </p:txBody>
      </p:sp>
      <p:graphicFrame>
        <p:nvGraphicFramePr>
          <p:cNvPr id="25" name="Content Placeholder 4">
            <a:extLst>
              <a:ext uri="{FF2B5EF4-FFF2-40B4-BE49-F238E27FC236}">
                <a16:creationId xmlns:a16="http://schemas.microsoft.com/office/drawing/2014/main" id="{3C7D4623-DF6A-2956-548A-B1449E4EBC89}"/>
              </a:ext>
            </a:extLst>
          </p:cNvPr>
          <p:cNvGraphicFramePr>
            <a:graphicFrameLocks noGrp="1"/>
          </p:cNvGraphicFramePr>
          <p:nvPr>
            <p:ph sz="quarter" idx="10"/>
          </p:nvPr>
        </p:nvGraphicFramePr>
        <p:xfrm>
          <a:off x="1006475" y="2170113"/>
          <a:ext cx="10190163" cy="3349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7774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Call center">
            <a:extLst>
              <a:ext uri="{FF2B5EF4-FFF2-40B4-BE49-F238E27FC236}">
                <a16:creationId xmlns:a16="http://schemas.microsoft.com/office/drawing/2014/main" id="{70BA3A10-DA14-EDFB-ED0D-C5E25C3080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988" y="1744515"/>
            <a:ext cx="3368969" cy="3368969"/>
          </a:xfrm>
          <a:prstGeom prst="rect">
            <a:avLst/>
          </a:prstGeom>
        </p:spPr>
      </p:pic>
      <p:sp>
        <p:nvSpPr>
          <p:cNvPr id="32" name="Freeform: Shape 31">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dirty="0"/>
          </a:p>
        </p:txBody>
      </p:sp>
      <p:sp>
        <p:nvSpPr>
          <p:cNvPr id="10" name="Title 9">
            <a:extLst>
              <a:ext uri="{FF2B5EF4-FFF2-40B4-BE49-F238E27FC236}">
                <a16:creationId xmlns:a16="http://schemas.microsoft.com/office/drawing/2014/main" id="{A36AB5D1-C200-6B6F-771C-7989F975EE90}"/>
              </a:ext>
            </a:extLst>
          </p:cNvPr>
          <p:cNvSpPr>
            <a:spLocks noGrp="1"/>
          </p:cNvSpPr>
          <p:nvPr>
            <p:ph type="title"/>
          </p:nvPr>
        </p:nvSpPr>
        <p:spPr>
          <a:xfrm>
            <a:off x="5759354" y="457201"/>
            <a:ext cx="5337270" cy="1835911"/>
          </a:xfrm>
        </p:spPr>
        <p:txBody>
          <a:bodyPr vert="horz" lIns="91440" tIns="45720" rIns="91440" bIns="45720" rtlCol="0" anchor="b">
            <a:normAutofit/>
          </a:bodyPr>
          <a:lstStyle/>
          <a:p>
            <a:r>
              <a:rPr lang="en-US" sz="5400" kern="1200" dirty="0">
                <a:solidFill>
                  <a:srgbClr val="FFFFFF"/>
                </a:solidFill>
                <a:latin typeface="+mj-lt"/>
                <a:ea typeface="+mj-ea"/>
                <a:cs typeface="+mj-cs"/>
              </a:rPr>
              <a:t>Purpose</a:t>
            </a:r>
          </a:p>
        </p:txBody>
      </p:sp>
      <p:sp>
        <p:nvSpPr>
          <p:cNvPr id="34"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10">
            <a:extLst>
              <a:ext uri="{FF2B5EF4-FFF2-40B4-BE49-F238E27FC236}">
                <a16:creationId xmlns:a16="http://schemas.microsoft.com/office/drawing/2014/main" id="{65D99A55-C847-C8CE-B61C-257ABEFD440A}"/>
              </a:ext>
            </a:extLst>
          </p:cNvPr>
          <p:cNvSpPr>
            <a:spLocks noGrp="1"/>
          </p:cNvSpPr>
          <p:nvPr>
            <p:ph sz="quarter" idx="10"/>
          </p:nvPr>
        </p:nvSpPr>
        <p:spPr>
          <a:xfrm>
            <a:off x="5759354" y="2798064"/>
            <a:ext cx="5461095" cy="3417611"/>
          </a:xfrm>
        </p:spPr>
        <p:txBody>
          <a:bodyPr vert="horz" lIns="91440" tIns="45720" rIns="91440" bIns="45720" rtlCol="0" anchor="t">
            <a:normAutofit/>
          </a:bodyPr>
          <a:lstStyle/>
          <a:p>
            <a:pPr marL="0"/>
            <a:r>
              <a:rPr lang="en-US" sz="2200" b="1" i="1" dirty="0">
                <a:solidFill>
                  <a:srgbClr val="FFFFFF"/>
                </a:solidFill>
                <a:effectLst/>
                <a:latin typeface="+mn-lt"/>
                <a:cs typeface="+mn-cs"/>
              </a:rPr>
              <a:t>Effective phone etiquette is essential for helpdesk support to ensure smooth communication and provide satisfactory assistance to callers. </a:t>
            </a:r>
          </a:p>
          <a:p>
            <a:pPr marL="0"/>
            <a:r>
              <a:rPr lang="en-US" sz="2200" b="1" i="1" dirty="0">
                <a:solidFill>
                  <a:srgbClr val="FFFFFF"/>
                </a:solidFill>
                <a:effectLst/>
                <a:latin typeface="+mn-lt"/>
                <a:cs typeface="+mn-cs"/>
              </a:rPr>
              <a:t>Here are some key tips for helpdesk phone call etiquette</a:t>
            </a:r>
            <a:endParaRPr lang="en-US" sz="2200" dirty="0">
              <a:solidFill>
                <a:srgbClr val="FFFFFF"/>
              </a:solidFill>
              <a:effectLst/>
              <a:latin typeface="+mn-lt"/>
              <a:cs typeface="+mn-cs"/>
            </a:endParaRPr>
          </a:p>
          <a:p>
            <a:endParaRPr lang="en-US" sz="2200" dirty="0">
              <a:solidFill>
                <a:srgbClr val="FFFFFF"/>
              </a:solidFill>
              <a:latin typeface="+mn-lt"/>
              <a:cs typeface="+mn-cs"/>
            </a:endParaRPr>
          </a:p>
        </p:txBody>
      </p:sp>
    </p:spTree>
    <p:extLst>
      <p:ext uri="{BB962C8B-B14F-4D97-AF65-F5344CB8AC3E}">
        <p14:creationId xmlns:p14="http://schemas.microsoft.com/office/powerpoint/2010/main" val="1126375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30" name="Rectangle 2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Rectangle 3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3C97FEF-E441-5A97-0298-506068168C0E}"/>
              </a:ext>
            </a:extLst>
          </p:cNvPr>
          <p:cNvSpPr>
            <a:spLocks noGrp="1"/>
          </p:cNvSpPr>
          <p:nvPr>
            <p:ph type="title"/>
          </p:nvPr>
        </p:nvSpPr>
        <p:spPr>
          <a:xfrm>
            <a:off x="1043631" y="809898"/>
            <a:ext cx="10173010" cy="1554480"/>
          </a:xfrm>
        </p:spPr>
        <p:txBody>
          <a:bodyPr vert="horz" lIns="91440" tIns="45720" rIns="91440" bIns="45720" rtlCol="0" anchor="ctr">
            <a:normAutofit/>
          </a:bodyPr>
          <a:lstStyle/>
          <a:p>
            <a:r>
              <a:rPr lang="en-US" sz="4800" kern="1200" dirty="0">
                <a:solidFill>
                  <a:schemeClr val="tx1"/>
                </a:solidFill>
                <a:latin typeface="+mj-lt"/>
                <a:ea typeface="+mj-ea"/>
                <a:cs typeface="+mj-cs"/>
              </a:rPr>
              <a:t>Step 1:</a:t>
            </a:r>
          </a:p>
        </p:txBody>
      </p:sp>
      <p:cxnSp>
        <p:nvCxnSpPr>
          <p:cNvPr id="36" name="Straight Connector 3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23" name="Content Placeholder 4">
            <a:extLst>
              <a:ext uri="{FF2B5EF4-FFF2-40B4-BE49-F238E27FC236}">
                <a16:creationId xmlns:a16="http://schemas.microsoft.com/office/drawing/2014/main" id="{C76D8A76-B9BD-2488-57D8-85D25D239280}"/>
              </a:ext>
            </a:extLst>
          </p:cNvPr>
          <p:cNvGraphicFramePr>
            <a:graphicFrameLocks noGrp="1"/>
          </p:cNvGraphicFramePr>
          <p:nvPr>
            <p:ph sz="quarter" idx="10"/>
            <p:extLst>
              <p:ext uri="{D42A27DB-BD31-4B8C-83A1-F6EECF244321}">
                <p14:modId xmlns:p14="http://schemas.microsoft.com/office/powerpoint/2010/main" val="1871051553"/>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4524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B299CAB-C506-454B-90FC-406572829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8D99311-F254-40F1-8AB5-EE3E7B9B6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17585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3C97FEF-E441-5A97-0298-506068168C0E}"/>
              </a:ext>
            </a:extLst>
          </p:cNvPr>
          <p:cNvSpPr>
            <a:spLocks noGrp="1"/>
          </p:cNvSpPr>
          <p:nvPr>
            <p:ph type="title"/>
          </p:nvPr>
        </p:nvSpPr>
        <p:spPr>
          <a:xfrm>
            <a:off x="1616054" y="1070149"/>
            <a:ext cx="8959893" cy="1004836"/>
          </a:xfrm>
        </p:spPr>
        <p:txBody>
          <a:bodyPr vert="horz" lIns="91440" tIns="45720" rIns="91440" bIns="45720" rtlCol="0" anchor="ctr">
            <a:normAutofit/>
          </a:bodyPr>
          <a:lstStyle/>
          <a:p>
            <a:pPr algn="ctr"/>
            <a:r>
              <a:rPr lang="en-US" sz="3200" kern="1200" dirty="0">
                <a:solidFill>
                  <a:srgbClr val="595959"/>
                </a:solidFill>
                <a:latin typeface="+mj-lt"/>
                <a:ea typeface="+mj-ea"/>
                <a:cs typeface="+mj-cs"/>
              </a:rPr>
              <a:t>Step 2:</a:t>
            </a:r>
          </a:p>
        </p:txBody>
      </p:sp>
      <p:sp>
        <p:nvSpPr>
          <p:cNvPr id="23" name="Rectangle 22">
            <a:extLst>
              <a:ext uri="{FF2B5EF4-FFF2-40B4-BE49-F238E27FC236}">
                <a16:creationId xmlns:a16="http://schemas.microsoft.com/office/drawing/2014/main" id="{7D89E3CB-00ED-4691-9F0F-F23EA3564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016" y="2444376"/>
            <a:ext cx="10824184" cy="3727824"/>
          </a:xfrm>
          <a:prstGeom prst="rect">
            <a:avLst/>
          </a:prstGeom>
          <a:solidFill>
            <a:schemeClr val="accent2">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C3369409-8E04-1B70-B038-CC889EB0BE27}"/>
              </a:ext>
            </a:extLst>
          </p:cNvPr>
          <p:cNvSpPr>
            <a:spLocks noGrp="1"/>
          </p:cNvSpPr>
          <p:nvPr>
            <p:ph sz="quarter" idx="10"/>
          </p:nvPr>
        </p:nvSpPr>
        <p:spPr>
          <a:xfrm>
            <a:off x="1616054" y="2768321"/>
            <a:ext cx="8959892" cy="2828543"/>
          </a:xfrm>
        </p:spPr>
        <p:txBody>
          <a:bodyPr vert="horz" lIns="91440" tIns="45720" rIns="91440" bIns="45720" rtlCol="0" anchor="t">
            <a:normAutofit/>
          </a:bodyPr>
          <a:lstStyle/>
          <a:p>
            <a:pPr marL="0" marR="0" indent="0">
              <a:spcBef>
                <a:spcPts val="0"/>
              </a:spcBef>
              <a:spcAft>
                <a:spcPts val="0"/>
              </a:spcAft>
              <a:buNone/>
            </a:pPr>
            <a:r>
              <a:rPr lang="en-US" sz="2800" dirty="0">
                <a:solidFill>
                  <a:schemeClr val="tx1">
                    <a:lumMod val="65000"/>
                    <a:lumOff val="35000"/>
                  </a:schemeClr>
                </a:solidFill>
                <a:effectLst/>
                <a:latin typeface="+mn-lt"/>
                <a:cs typeface="+mn-cs"/>
              </a:rPr>
              <a:t>Listening:</a:t>
            </a:r>
          </a:p>
          <a:p>
            <a:pPr marL="0" marR="0" indent="0">
              <a:spcBef>
                <a:spcPts val="0"/>
              </a:spcBef>
              <a:spcAft>
                <a:spcPts val="0"/>
              </a:spcAft>
              <a:buNone/>
            </a:pPr>
            <a:endParaRPr lang="en-US" sz="2800" dirty="0">
              <a:solidFill>
                <a:schemeClr val="tx1">
                  <a:lumMod val="65000"/>
                  <a:lumOff val="35000"/>
                </a:schemeClr>
              </a:solidFill>
              <a:effectLst/>
              <a:latin typeface="+mn-lt"/>
              <a:cs typeface="+mn-cs"/>
            </a:endParaRPr>
          </a:p>
          <a:p>
            <a:pPr marL="0" marR="0" indent="0">
              <a:spcBef>
                <a:spcPts val="0"/>
              </a:spcBef>
              <a:spcAft>
                <a:spcPts val="0"/>
              </a:spcAft>
              <a:buNone/>
            </a:pPr>
            <a:r>
              <a:rPr lang="en-US" sz="2800" dirty="0">
                <a:solidFill>
                  <a:schemeClr val="tx1">
                    <a:lumMod val="65000"/>
                    <a:lumOff val="35000"/>
                  </a:schemeClr>
                </a:solidFill>
                <a:effectLst/>
                <a:latin typeface="+mn-lt"/>
                <a:cs typeface="+mn-cs"/>
              </a:rPr>
              <a:t>Pay close attention to the caller's issue or question. Let them explain their problem without interruption, and take notes if necessary to ensure you understand their needs fully.</a:t>
            </a:r>
          </a:p>
          <a:p>
            <a:endParaRPr lang="en-US" sz="2000" dirty="0">
              <a:solidFill>
                <a:schemeClr val="tx1">
                  <a:lumMod val="65000"/>
                  <a:lumOff val="35000"/>
                </a:schemeClr>
              </a:solidFill>
              <a:latin typeface="+mn-lt"/>
              <a:cs typeface="+mn-cs"/>
            </a:endParaRPr>
          </a:p>
        </p:txBody>
      </p:sp>
    </p:spTree>
    <p:extLst>
      <p:ext uri="{BB962C8B-B14F-4D97-AF65-F5344CB8AC3E}">
        <p14:creationId xmlns:p14="http://schemas.microsoft.com/office/powerpoint/2010/main" val="95210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3C97FEF-E441-5A97-0298-506068168C0E}"/>
              </a:ext>
            </a:extLst>
          </p:cNvPr>
          <p:cNvSpPr>
            <a:spLocks noGrp="1"/>
          </p:cNvSpPr>
          <p:nvPr>
            <p:ph type="title"/>
          </p:nvPr>
        </p:nvSpPr>
        <p:spPr>
          <a:xfrm>
            <a:off x="1245072" y="1289765"/>
            <a:ext cx="3651101" cy="4270963"/>
          </a:xfrm>
        </p:spPr>
        <p:txBody>
          <a:bodyPr vert="horz" lIns="91440" tIns="45720" rIns="91440" bIns="45720" rtlCol="0" anchor="ctr">
            <a:normAutofit/>
          </a:bodyPr>
          <a:lstStyle/>
          <a:p>
            <a:pPr algn="ctr"/>
            <a:r>
              <a:rPr lang="en-US" sz="5600" kern="1200" dirty="0">
                <a:solidFill>
                  <a:srgbClr val="FFFFFF"/>
                </a:solidFill>
                <a:latin typeface="+mj-lt"/>
                <a:ea typeface="+mj-ea"/>
                <a:cs typeface="+mj-cs"/>
              </a:rPr>
              <a:t>Step 3:</a:t>
            </a:r>
          </a:p>
        </p:txBody>
      </p:sp>
      <p:sp>
        <p:nvSpPr>
          <p:cNvPr id="4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dirty="0"/>
          </a:p>
        </p:txBody>
      </p:sp>
      <p:sp>
        <p:nvSpPr>
          <p:cNvPr id="4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dirty="0"/>
          </a:p>
        </p:txBody>
      </p:sp>
      <p:sp>
        <p:nvSpPr>
          <p:cNvPr id="55" name="Content Placeholder 4">
            <a:extLst>
              <a:ext uri="{FF2B5EF4-FFF2-40B4-BE49-F238E27FC236}">
                <a16:creationId xmlns:a16="http://schemas.microsoft.com/office/drawing/2014/main" id="{C3369409-8E04-1B70-B038-CC889EB0BE27}"/>
              </a:ext>
            </a:extLst>
          </p:cNvPr>
          <p:cNvSpPr>
            <a:spLocks noGrp="1"/>
          </p:cNvSpPr>
          <p:nvPr>
            <p:ph sz="quarter" idx="10"/>
          </p:nvPr>
        </p:nvSpPr>
        <p:spPr>
          <a:xfrm>
            <a:off x="6297233" y="518400"/>
            <a:ext cx="4771607" cy="5837949"/>
          </a:xfrm>
        </p:spPr>
        <p:txBody>
          <a:bodyPr vert="horz" lIns="91440" tIns="45720" rIns="91440" bIns="45720" rtlCol="0" anchor="ctr">
            <a:normAutofit/>
          </a:bodyPr>
          <a:lstStyle/>
          <a:p>
            <a:pPr marL="0" marR="0" indent="0">
              <a:spcBef>
                <a:spcPts val="0"/>
              </a:spcBef>
              <a:spcAft>
                <a:spcPts val="600"/>
              </a:spcAft>
              <a:buNone/>
            </a:pPr>
            <a:r>
              <a:rPr lang="en-US" sz="2000" dirty="0">
                <a:solidFill>
                  <a:schemeClr val="tx1">
                    <a:alpha val="80000"/>
                  </a:schemeClr>
                </a:solidFill>
                <a:effectLst/>
                <a:latin typeface="+mn-lt"/>
                <a:cs typeface="+mn-cs"/>
              </a:rPr>
              <a:t>Empathize: </a:t>
            </a:r>
          </a:p>
          <a:p>
            <a:pPr marL="0" marR="0">
              <a:spcBef>
                <a:spcPts val="0"/>
              </a:spcBef>
              <a:spcAft>
                <a:spcPts val="600"/>
              </a:spcAft>
            </a:pPr>
            <a:endParaRPr lang="en-US" sz="2000" dirty="0">
              <a:solidFill>
                <a:schemeClr val="tx1">
                  <a:alpha val="80000"/>
                </a:schemeClr>
              </a:solidFill>
              <a:latin typeface="+mn-lt"/>
              <a:cs typeface="+mn-cs"/>
            </a:endParaRPr>
          </a:p>
          <a:p>
            <a:pPr marL="0" marR="0" indent="0">
              <a:spcBef>
                <a:spcPts val="0"/>
              </a:spcBef>
              <a:spcAft>
                <a:spcPts val="600"/>
              </a:spcAft>
              <a:buNone/>
            </a:pPr>
            <a:r>
              <a:rPr lang="en-US" sz="2000" dirty="0">
                <a:solidFill>
                  <a:schemeClr val="tx1">
                    <a:alpha val="80000"/>
                  </a:schemeClr>
                </a:solidFill>
                <a:effectLst/>
                <a:latin typeface="+mn-lt"/>
                <a:cs typeface="+mn-cs"/>
              </a:rPr>
              <a:t>Show empathy and understanding towards the caller's situation. Acknowledge any frustration or inconvenience they may be experiencing.</a:t>
            </a:r>
            <a:endParaRPr lang="en-US" sz="2000" dirty="0">
              <a:solidFill>
                <a:schemeClr val="tx1">
                  <a:alpha val="80000"/>
                </a:schemeClr>
              </a:solidFill>
              <a:latin typeface="+mn-lt"/>
              <a:cs typeface="+mn-cs"/>
            </a:endParaRPr>
          </a:p>
        </p:txBody>
      </p:sp>
      <p:sp>
        <p:nvSpPr>
          <p:cNvPr id="50"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dirty="0"/>
          </a:p>
        </p:txBody>
      </p:sp>
      <p:cxnSp>
        <p:nvCxnSpPr>
          <p:cNvPr id="56" name="Straight Connector 5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061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1E1224E-6618-482E-BE87-321A7FC1C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3C97FEF-E441-5A97-0298-506068168C0E}"/>
              </a:ext>
            </a:extLst>
          </p:cNvPr>
          <p:cNvSpPr>
            <a:spLocks noGrp="1"/>
          </p:cNvSpPr>
          <p:nvPr>
            <p:ph type="title"/>
          </p:nvPr>
        </p:nvSpPr>
        <p:spPr>
          <a:xfrm>
            <a:off x="659234" y="957447"/>
            <a:ext cx="3383280" cy="4943105"/>
          </a:xfrm>
        </p:spPr>
        <p:txBody>
          <a:bodyPr vert="horz" lIns="91440" tIns="45720" rIns="91440" bIns="45720" rtlCol="0" anchor="ctr">
            <a:normAutofit/>
          </a:bodyPr>
          <a:lstStyle/>
          <a:p>
            <a:r>
              <a:rPr lang="en-US" sz="4000" kern="1200" dirty="0">
                <a:solidFill>
                  <a:schemeClr val="tx1"/>
                </a:solidFill>
                <a:latin typeface="+mj-lt"/>
                <a:ea typeface="+mj-ea"/>
                <a:cs typeface="+mj-cs"/>
              </a:rPr>
              <a:t>Step 4</a:t>
            </a:r>
          </a:p>
        </p:txBody>
      </p:sp>
      <p:sp>
        <p:nvSpPr>
          <p:cNvPr id="16" name="Rectangle 15">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8126"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234" y="6163056"/>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aphicFrame>
        <p:nvGraphicFramePr>
          <p:cNvPr id="17" name="Content Placeholder 4">
            <a:extLst>
              <a:ext uri="{FF2B5EF4-FFF2-40B4-BE49-F238E27FC236}">
                <a16:creationId xmlns:a16="http://schemas.microsoft.com/office/drawing/2014/main" id="{70B5072C-D648-8034-FC5B-35A69C5B6227}"/>
              </a:ext>
            </a:extLst>
          </p:cNvPr>
          <p:cNvGraphicFramePr>
            <a:graphicFrameLocks noGrp="1"/>
          </p:cNvGraphicFramePr>
          <p:nvPr>
            <p:ph sz="quarter" idx="10"/>
            <p:extLst>
              <p:ext uri="{D42A27DB-BD31-4B8C-83A1-F6EECF244321}">
                <p14:modId xmlns:p14="http://schemas.microsoft.com/office/powerpoint/2010/main" val="1298680927"/>
              </p:ext>
            </p:extLst>
          </p:nvPr>
        </p:nvGraphicFramePr>
        <p:xfrm>
          <a:off x="4549514" y="621792"/>
          <a:ext cx="6807333" cy="5541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3820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EA95B6-474F-45AC-818B-C16DDA5A4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4BD8C85-3E1B-430D-B450-1C103B9E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601" y="1751605"/>
            <a:ext cx="2705100" cy="335479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3C97FEF-E441-5A97-0298-506068168C0E}"/>
              </a:ext>
            </a:extLst>
          </p:cNvPr>
          <p:cNvSpPr>
            <a:spLocks noGrp="1"/>
          </p:cNvSpPr>
          <p:nvPr>
            <p:ph type="title"/>
          </p:nvPr>
        </p:nvSpPr>
        <p:spPr>
          <a:xfrm>
            <a:off x="1713206" y="2097290"/>
            <a:ext cx="2032863" cy="2663420"/>
          </a:xfrm>
        </p:spPr>
        <p:txBody>
          <a:bodyPr vert="horz" lIns="91440" tIns="45720" rIns="91440" bIns="45720" rtlCol="0" anchor="ctr">
            <a:normAutofit/>
          </a:bodyPr>
          <a:lstStyle/>
          <a:p>
            <a:pPr algn="ctr"/>
            <a:r>
              <a:rPr lang="en-US" sz="2400" kern="1200" dirty="0">
                <a:solidFill>
                  <a:srgbClr val="595959"/>
                </a:solidFill>
                <a:latin typeface="+mj-lt"/>
                <a:ea typeface="+mj-ea"/>
                <a:cs typeface="+mj-cs"/>
              </a:rPr>
              <a:t>Step 5</a:t>
            </a:r>
          </a:p>
        </p:txBody>
      </p:sp>
      <p:sp>
        <p:nvSpPr>
          <p:cNvPr id="14" name="Rectangle 13">
            <a:extLst>
              <a:ext uri="{FF2B5EF4-FFF2-40B4-BE49-F238E27FC236}">
                <a16:creationId xmlns:a16="http://schemas.microsoft.com/office/drawing/2014/main" id="{CFE22830-D1DB-4DDE-9CC9-1F1A16F5C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8300" y="0"/>
            <a:ext cx="67437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C3369409-8E04-1B70-B038-CC889EB0BE27}"/>
              </a:ext>
            </a:extLst>
          </p:cNvPr>
          <p:cNvSpPr>
            <a:spLocks noGrp="1"/>
          </p:cNvSpPr>
          <p:nvPr>
            <p:ph sz="quarter" idx="10"/>
          </p:nvPr>
        </p:nvSpPr>
        <p:spPr>
          <a:xfrm>
            <a:off x="6302610" y="839224"/>
            <a:ext cx="5019994" cy="5179553"/>
          </a:xfrm>
        </p:spPr>
        <p:txBody>
          <a:bodyPr vert="horz" lIns="91440" tIns="45720" rIns="91440" bIns="45720" rtlCol="0" anchor="ctr">
            <a:normAutofit/>
          </a:bodyPr>
          <a:lstStyle/>
          <a:p>
            <a:pPr marL="0" marR="0" indent="0">
              <a:spcBef>
                <a:spcPts val="0"/>
              </a:spcBef>
              <a:spcAft>
                <a:spcPts val="600"/>
              </a:spcAft>
              <a:buNone/>
            </a:pPr>
            <a:r>
              <a:rPr lang="en-US" sz="2000" dirty="0">
                <a:solidFill>
                  <a:srgbClr val="595959"/>
                </a:solidFill>
                <a:effectLst/>
                <a:latin typeface="+mn-lt"/>
                <a:cs typeface="+mn-cs"/>
              </a:rPr>
              <a:t>Confirm Understanding:</a:t>
            </a:r>
          </a:p>
          <a:p>
            <a:pPr marL="0" marR="0" indent="0">
              <a:spcBef>
                <a:spcPts val="0"/>
              </a:spcBef>
              <a:spcAft>
                <a:spcPts val="600"/>
              </a:spcAft>
              <a:buNone/>
            </a:pPr>
            <a:endParaRPr lang="en-US" sz="2000" dirty="0">
              <a:solidFill>
                <a:srgbClr val="595959"/>
              </a:solidFill>
              <a:latin typeface="+mn-lt"/>
              <a:cs typeface="+mn-cs"/>
            </a:endParaRPr>
          </a:p>
          <a:p>
            <a:pPr marL="0" marR="0" indent="0">
              <a:spcBef>
                <a:spcPts val="0"/>
              </a:spcBef>
              <a:spcAft>
                <a:spcPts val="600"/>
              </a:spcAft>
              <a:buNone/>
            </a:pPr>
            <a:r>
              <a:rPr lang="en-US" sz="2000" dirty="0">
                <a:solidFill>
                  <a:srgbClr val="595959"/>
                </a:solidFill>
                <a:effectLst/>
                <a:latin typeface="+mn-lt"/>
                <a:cs typeface="+mn-cs"/>
              </a:rPr>
              <a:t>Repeat back the issue or request to confirm your understanding. This shows the caller that you are actively listening and ensures clarity.</a:t>
            </a:r>
          </a:p>
        </p:txBody>
      </p:sp>
    </p:spTree>
    <p:extLst>
      <p:ext uri="{BB962C8B-B14F-4D97-AF65-F5344CB8AC3E}">
        <p14:creationId xmlns:p14="http://schemas.microsoft.com/office/powerpoint/2010/main" val="902848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7FCFAB8-9E9C-414D-9FCB-CECED12D5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6C16827-9A48-4468-BE81-11EC18E0A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799"/>
            <a:ext cx="54102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3C97FEF-E441-5A97-0298-506068168C0E}"/>
              </a:ext>
            </a:extLst>
          </p:cNvPr>
          <p:cNvSpPr>
            <a:spLocks noGrp="1"/>
          </p:cNvSpPr>
          <p:nvPr>
            <p:ph type="title"/>
          </p:nvPr>
        </p:nvSpPr>
        <p:spPr>
          <a:xfrm>
            <a:off x="1632439" y="1335183"/>
            <a:ext cx="3516922" cy="4150899"/>
          </a:xfrm>
        </p:spPr>
        <p:txBody>
          <a:bodyPr vert="horz" lIns="91440" tIns="45720" rIns="91440" bIns="45720" rtlCol="0" anchor="ctr">
            <a:normAutofit/>
          </a:bodyPr>
          <a:lstStyle/>
          <a:p>
            <a:pPr algn="ctr"/>
            <a:r>
              <a:rPr lang="en-US" sz="3200" kern="1200" dirty="0">
                <a:solidFill>
                  <a:srgbClr val="595959"/>
                </a:solidFill>
                <a:latin typeface="+mj-lt"/>
                <a:ea typeface="+mj-ea"/>
                <a:cs typeface="+mj-cs"/>
              </a:rPr>
              <a:t>Step 6:</a:t>
            </a:r>
          </a:p>
        </p:txBody>
      </p:sp>
      <p:sp>
        <p:nvSpPr>
          <p:cNvPr id="14" name="Rectangle 13">
            <a:extLst>
              <a:ext uri="{FF2B5EF4-FFF2-40B4-BE49-F238E27FC236}">
                <a16:creationId xmlns:a16="http://schemas.microsoft.com/office/drawing/2014/main" id="{899956BA-5C38-49F9-88D6-BD6C71E9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685799"/>
            <a:ext cx="5410200" cy="5486401"/>
          </a:xfrm>
          <a:prstGeom prst="rect">
            <a:avLst/>
          </a:prstGeom>
          <a:solidFill>
            <a:schemeClr val="accent2">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C3369409-8E04-1B70-B038-CC889EB0BE27}"/>
              </a:ext>
            </a:extLst>
          </p:cNvPr>
          <p:cNvSpPr>
            <a:spLocks noGrp="1"/>
          </p:cNvSpPr>
          <p:nvPr>
            <p:ph sz="quarter" idx="10"/>
          </p:nvPr>
        </p:nvSpPr>
        <p:spPr>
          <a:xfrm>
            <a:off x="6746001" y="1335183"/>
            <a:ext cx="4110198" cy="4187633"/>
          </a:xfrm>
        </p:spPr>
        <p:txBody>
          <a:bodyPr vert="horz" lIns="91440" tIns="45720" rIns="91440" bIns="45720" rtlCol="0" anchor="ctr">
            <a:normAutofit/>
          </a:bodyPr>
          <a:lstStyle/>
          <a:p>
            <a:pPr marL="0" marR="0" indent="0">
              <a:spcBef>
                <a:spcPts val="0"/>
              </a:spcBef>
              <a:spcAft>
                <a:spcPts val="600"/>
              </a:spcAft>
              <a:buNone/>
            </a:pPr>
            <a:r>
              <a:rPr lang="en-US" sz="2000" dirty="0">
                <a:solidFill>
                  <a:schemeClr val="tx1">
                    <a:lumMod val="65000"/>
                    <a:lumOff val="35000"/>
                  </a:schemeClr>
                </a:solidFill>
                <a:effectLst/>
                <a:latin typeface="+mn-lt"/>
                <a:cs typeface="+mn-cs"/>
              </a:rPr>
              <a:t>Stay Patient:</a:t>
            </a:r>
          </a:p>
          <a:p>
            <a:pPr marL="0" marR="0" indent="0">
              <a:spcBef>
                <a:spcPts val="0"/>
              </a:spcBef>
              <a:spcAft>
                <a:spcPts val="600"/>
              </a:spcAft>
              <a:buNone/>
            </a:pPr>
            <a:endParaRPr lang="en-US" sz="2000" dirty="0">
              <a:solidFill>
                <a:schemeClr val="tx1">
                  <a:lumMod val="65000"/>
                  <a:lumOff val="35000"/>
                </a:schemeClr>
              </a:solidFill>
              <a:latin typeface="+mn-lt"/>
              <a:cs typeface="+mn-cs"/>
            </a:endParaRPr>
          </a:p>
          <a:p>
            <a:pPr marL="0" marR="0" indent="0">
              <a:spcBef>
                <a:spcPts val="0"/>
              </a:spcBef>
              <a:spcAft>
                <a:spcPts val="600"/>
              </a:spcAft>
              <a:buNone/>
            </a:pPr>
            <a:r>
              <a:rPr lang="en-US" sz="2000" dirty="0">
                <a:solidFill>
                  <a:schemeClr val="tx1">
                    <a:lumMod val="65000"/>
                    <a:lumOff val="35000"/>
                  </a:schemeClr>
                </a:solidFill>
                <a:effectLst/>
                <a:latin typeface="+mn-lt"/>
                <a:cs typeface="+mn-cs"/>
              </a:rPr>
              <a:t>Maintain a calm and patient demeanor, even if the caller is upset or difficult. Remember that they are seeking assistance, and your professionalism can help diffuse tense situations.</a:t>
            </a:r>
          </a:p>
        </p:txBody>
      </p:sp>
    </p:spTree>
    <p:extLst>
      <p:ext uri="{BB962C8B-B14F-4D97-AF65-F5344CB8AC3E}">
        <p14:creationId xmlns:p14="http://schemas.microsoft.com/office/powerpoint/2010/main" val="931960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3C97FEF-E441-5A97-0298-506068168C0E}"/>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kern="1200" dirty="0">
                <a:solidFill>
                  <a:srgbClr val="FFFFFF"/>
                </a:solidFill>
                <a:latin typeface="+mj-lt"/>
                <a:ea typeface="+mj-ea"/>
                <a:cs typeface="+mj-cs"/>
              </a:rPr>
              <a:t>Step 7:</a:t>
            </a:r>
          </a:p>
        </p:txBody>
      </p:sp>
      <p:graphicFrame>
        <p:nvGraphicFramePr>
          <p:cNvPr id="18" name="Content Placeholder 4">
            <a:extLst>
              <a:ext uri="{FF2B5EF4-FFF2-40B4-BE49-F238E27FC236}">
                <a16:creationId xmlns:a16="http://schemas.microsoft.com/office/drawing/2014/main" id="{26487352-5C6D-FC22-8B6A-3E4A60B0CC6F}"/>
              </a:ext>
            </a:extLst>
          </p:cNvPr>
          <p:cNvGraphicFramePr>
            <a:graphicFrameLocks noGrp="1"/>
          </p:cNvGraphicFramePr>
          <p:nvPr>
            <p:ph sz="quarter" idx="10"/>
            <p:extLst>
              <p:ext uri="{D42A27DB-BD31-4B8C-83A1-F6EECF244321}">
                <p14:modId xmlns:p14="http://schemas.microsoft.com/office/powerpoint/2010/main" val="2312584430"/>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5017177"/>
      </p:ext>
    </p:extLst>
  </p:cSld>
  <p:clrMapOvr>
    <a:masterClrMapping/>
  </p:clrMapOvr>
</p:sld>
</file>

<file path=ppt/theme/theme1.xml><?xml version="1.0" encoding="utf-8"?>
<a:theme xmlns:a="http://schemas.openxmlformats.org/drawingml/2006/main" name="Office Theme">
  <a:themeElements>
    <a:clrScheme name="TeleSpecialists 1">
      <a:dk1>
        <a:srgbClr val="36286B"/>
      </a:dk1>
      <a:lt1>
        <a:srgbClr val="653093"/>
      </a:lt1>
      <a:dk2>
        <a:srgbClr val="00164C"/>
      </a:dk2>
      <a:lt2>
        <a:srgbClr val="9F1F60"/>
      </a:lt2>
      <a:accent1>
        <a:srgbClr val="ED1878"/>
      </a:accent1>
      <a:accent2>
        <a:srgbClr val="00AEEF"/>
      </a:accent2>
      <a:accent3>
        <a:srgbClr val="576070"/>
      </a:accent3>
      <a:accent4>
        <a:srgbClr val="36286B"/>
      </a:accent4>
      <a:accent5>
        <a:srgbClr val="653093"/>
      </a:accent5>
      <a:accent6>
        <a:srgbClr val="00164C"/>
      </a:accent6>
      <a:hlink>
        <a:srgbClr val="00AEEF"/>
      </a:hlink>
      <a:folHlink>
        <a:srgbClr val="ED187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2c2773e-fd5c-442b-a7f7-03890403a73e">
      <Terms xmlns="http://schemas.microsoft.com/office/infopath/2007/PartnerControls"/>
    </lcf76f155ced4ddcb4097134ff3c332f>
    <TaxCatchAll xmlns="ff7b74ec-f902-431b-96ba-ac06a1002058" xsi:nil="true"/>
    <SharedWithUsers xmlns="ff7b74ec-f902-431b-96ba-ac06a1002058">
      <UserInfo>
        <DisplayName>Muhammad Masud</DisplayName>
        <AccountId>104</AccountId>
        <AccountType/>
      </UserInfo>
      <UserInfo>
        <DisplayName>Saeed Anjum</DisplayName>
        <AccountId>415</AccountId>
        <AccountType/>
      </UserInfo>
      <UserInfo>
        <DisplayName>Ahmad Tahir</DisplayName>
        <AccountId>417</AccountId>
        <AccountType/>
      </UserInfo>
      <UserInfo>
        <DisplayName>Donna Hutchinson</DisplayName>
        <AccountId>461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02F06EFFBD0A849854826377710C76F" ma:contentTypeVersion="17" ma:contentTypeDescription="Create a new document." ma:contentTypeScope="" ma:versionID="ab74fafa35e53116e61f06cdd7704bc5">
  <xsd:schema xmlns:xsd="http://www.w3.org/2001/XMLSchema" xmlns:xs="http://www.w3.org/2001/XMLSchema" xmlns:p="http://schemas.microsoft.com/office/2006/metadata/properties" xmlns:ns2="f2c2773e-fd5c-442b-a7f7-03890403a73e" xmlns:ns3="ff7b74ec-f902-431b-96ba-ac06a1002058" targetNamespace="http://schemas.microsoft.com/office/2006/metadata/properties" ma:root="true" ma:fieldsID="eabe69fe8b7da4933e852cca77930f0f" ns2:_="" ns3:_="">
    <xsd:import namespace="f2c2773e-fd5c-442b-a7f7-03890403a73e"/>
    <xsd:import namespace="ff7b74ec-f902-431b-96ba-ac06a100205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c2773e-fd5c-442b-a7f7-03890403a7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b2e0d56-62e5-4710-8bdb-89dcf559b9d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7b74ec-f902-431b-96ba-ac06a100205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1d7b09a-3d58-43c0-a318-95ff3f668b87}" ma:internalName="TaxCatchAll" ma:showField="CatchAllData" ma:web="ff7b74ec-f902-431b-96ba-ac06a10020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2E6785-BD48-4920-BF0F-E1EF01DCD092}">
  <ds:schemaRefs>
    <ds:schemaRef ds:uri="http://schemas.microsoft.com/sharepoint/v3/contenttype/forms"/>
  </ds:schemaRefs>
</ds:datastoreItem>
</file>

<file path=customXml/itemProps2.xml><?xml version="1.0" encoding="utf-8"?>
<ds:datastoreItem xmlns:ds="http://schemas.openxmlformats.org/officeDocument/2006/customXml" ds:itemID="{4D2D03B8-536A-433A-8AB3-8BCDD21F51A8}">
  <ds:schemaRefs>
    <ds:schemaRef ds:uri="http://schemas.microsoft.com/office/2006/documentManagement/types"/>
    <ds:schemaRef ds:uri="http://schemas.microsoft.com/office/2006/metadata/properties"/>
    <ds:schemaRef ds:uri="http://schemas.openxmlformats.org/package/2006/metadata/core-properties"/>
    <ds:schemaRef ds:uri="http://purl.org/dc/elements/1.1/"/>
    <ds:schemaRef ds:uri="http://purl.org/dc/dcmitype/"/>
    <ds:schemaRef ds:uri="f2c2773e-fd5c-442b-a7f7-03890403a73e"/>
    <ds:schemaRef ds:uri="ff7b74ec-f902-431b-96ba-ac06a1002058"/>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A1E4D50B-8DC8-4E71-B6D8-95776CBEDA2D}">
  <ds:schemaRefs>
    <ds:schemaRef ds:uri="f2c2773e-fd5c-442b-a7f7-03890403a73e"/>
    <ds:schemaRef ds:uri="ff7b74ec-f902-431b-96ba-ac06a10020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2476</TotalTime>
  <Words>412</Words>
  <Application>Microsoft Office PowerPoint</Application>
  <PresentationFormat>Widescreen</PresentationFormat>
  <Paragraphs>44</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Big Shoulders Text</vt:lpstr>
      <vt:lpstr>Calibri</vt:lpstr>
      <vt:lpstr>Courier New</vt:lpstr>
      <vt:lpstr>Work Sans</vt:lpstr>
      <vt:lpstr>Work Sans Light</vt:lpstr>
      <vt:lpstr>Office Theme</vt:lpstr>
      <vt:lpstr>Help Desk Phone Etiquette</vt:lpstr>
      <vt:lpstr>Purpose</vt:lpstr>
      <vt:lpstr>Step 1:</vt:lpstr>
      <vt:lpstr>Step 2:</vt:lpstr>
      <vt:lpstr>Step 3:</vt:lpstr>
      <vt:lpstr>Step 4</vt:lpstr>
      <vt:lpstr>Step 5</vt:lpstr>
      <vt:lpstr>Step 6:</vt:lpstr>
      <vt:lpstr>Step 7:</vt:lpstr>
      <vt:lpstr>Step 8:</vt:lpstr>
      <vt:lpstr>Step 9:</vt:lpstr>
      <vt:lpstr>Step 10:</vt:lpstr>
      <vt:lpstr>Step 11:</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Casbar</dc:creator>
  <cp:lastModifiedBy>Damita Goods</cp:lastModifiedBy>
  <cp:revision>2261</cp:revision>
  <dcterms:created xsi:type="dcterms:W3CDTF">2023-01-11T01:55:26Z</dcterms:created>
  <dcterms:modified xsi:type="dcterms:W3CDTF">2024-04-18T00:13:42Z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0x010100702F06EFFBD0A849854826377710C76F</vt:lpwstr>
  </property>
  <property fmtid="{D5CDD505-2E9C-101B-9397-08002B2CF9AE}" pid="3" name="MediaServiceImageTags">
    <vt:lpwstr/>
  </property>
</Properties>
</file>